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sldIdLst>
    <p:sldId id="296" r:id="rId3"/>
    <p:sldId id="268" r:id="rId4"/>
    <p:sldId id="285" r:id="rId5"/>
    <p:sldId id="292" r:id="rId6"/>
    <p:sldId id="279" r:id="rId7"/>
    <p:sldId id="286" r:id="rId8"/>
    <p:sldId id="294" r:id="rId9"/>
    <p:sldId id="287" r:id="rId10"/>
    <p:sldId id="295" r:id="rId11"/>
    <p:sldId id="288" r:id="rId12"/>
    <p:sldId id="290" r:id="rId13"/>
    <p:sldId id="291" r:id="rId14"/>
    <p:sldId id="293" r:id="rId15"/>
    <p:sldId id="284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8000"/>
    <a:srgbClr val="FF33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514" autoAdjust="0"/>
  </p:normalViewPr>
  <p:slideViewPr>
    <p:cSldViewPr>
      <p:cViewPr varScale="1">
        <p:scale>
          <a:sx n="68" d="100"/>
          <a:sy n="68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CFA7F-CD52-4882-80E9-92058D500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26155-9AEE-45D0-86C7-5F81F5616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29D71-5A7F-4BD4-8DEF-D1B4167E9251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D870D-DA7C-47A9-AB3D-E342FEC5E9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8E8EB6-72B8-4704-A5AF-605E704B51F9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5211D-575D-41E4-ACCC-E035A9AE3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144D27-5F5B-481D-ADF4-B73518793CFF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23EB0-26FC-4EAF-8185-90AF51864E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D9900E-2B2D-4855-ACD9-BB90276528DC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F7B7E-02EF-42D3-A05C-21846203A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0C7E09-9A77-4397-BA86-22A609E30A3D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3EBC0-2D3F-4364-8002-084EB46A68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EE0B8F-2203-4CB4-AF2F-767B5C433DD0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C5DAE-C7BD-4F78-8393-FB43BC9E4A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71E161-8462-48A8-8B6E-61672278B609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16732-AA7B-440E-B1C4-008EF12669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475AAF-A189-417E-8B49-DFC6EBA64DE8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E3F53-1238-4276-8DA7-DEE59EE8F6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C47DE-DA55-474C-9A2F-58BA8B5B8964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87D62-1F4E-4864-A637-501CCD945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EC99B-A728-47E6-B71F-4755F5C70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A12145-9962-4100-8D5C-67FFAA64FAF6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3D20A-42FF-46C9-988B-EE9E54B03D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68D427-AC18-458E-85A7-84A0DBDC0A6D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41093-8956-4E71-9B03-DBB12D6D0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AC0-381F-4447-8493-C52375D3B4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9C1A5-582B-42A8-B80B-C2A7E15EB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C3599-93D0-4128-81A4-56612501C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91FB2-9EDD-4855-8D29-3EC353141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D616D-5D76-454F-A760-CA80D5457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83BBC-3F68-44E7-9FC2-9F68448D7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9888-B2F5-4692-AFB1-8625DEF35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6083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4345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6085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86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46088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grpSp>
          <p:nvGrpSpPr>
            <p:cNvPr id="1434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6090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91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92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93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094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grpSp>
            <p:nvGrpSpPr>
              <p:cNvPr id="143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6" y="1721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14348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6100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01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02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grpSp>
          <p:nvGrpSpPr>
            <p:cNvPr id="1434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6104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05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06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grpSp>
          <p:nvGrpSpPr>
            <p:cNvPr id="14350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6108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09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  <p:sp>
            <p:nvSpPr>
              <p:cNvPr id="46110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/>
              </a:p>
            </p:txBody>
          </p:sp>
        </p:grpSp>
        <p:sp>
          <p:nvSpPr>
            <p:cNvPr id="46111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2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3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4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5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6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7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8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19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20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21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22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23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  <p:sp>
          <p:nvSpPr>
            <p:cNvPr id="46124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sp>
        <p:nvSpPr>
          <p:cNvPr id="4612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12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12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12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81B96C-F29F-42F3-941E-12C679793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7C33F5E6-8142-4D20-8003-C0E57AB15C9A}" type="datetimeFigureOut">
              <a:rPr lang="en-US"/>
              <a:pPr/>
              <a:t>4/29/2016</a:t>
            </a:fld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5780A3-5B10-442D-8A77-84BD4426A54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image" Target="../media/image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Lịch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sử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34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34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Ôn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tập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93" name="Group 49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568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8569" name="Rectangle 25"/>
          <p:cNvSpPr>
            <a:spLocks noChangeArrowheads="1"/>
          </p:cNvSpPr>
          <p:nvPr/>
        </p:nvSpPr>
        <p:spPr bwMode="auto">
          <a:xfrm>
            <a:off x="114300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70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8571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8578" name="Rectangle 34"/>
          <p:cNvSpPr>
            <a:spLocks noChangeArrowheads="1"/>
          </p:cNvSpPr>
          <p:nvPr/>
        </p:nvSpPr>
        <p:spPr bwMode="auto">
          <a:xfrm>
            <a:off x="0" y="3505200"/>
            <a:ext cx="99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79" name="Rectangle 35"/>
          <p:cNvSpPr>
            <a:spLocks noChangeArrowheads="1"/>
          </p:cNvSpPr>
          <p:nvPr/>
        </p:nvSpPr>
        <p:spPr bwMode="auto">
          <a:xfrm>
            <a:off x="1143000" y="14478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Theá kæ XIV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0" name="Rectangle 36"/>
          <p:cNvSpPr>
            <a:spLocks noChangeArrowheads="1"/>
          </p:cNvSpPr>
          <p:nvPr/>
        </p:nvSpPr>
        <p:spPr bwMode="auto">
          <a:xfrm>
            <a:off x="2514600" y="9906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Nhaø Hoà, nöôùc Ñaïi Ngu , kinh ñoâ Taây Ñoâ.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1" name="Rectangle 37"/>
          <p:cNvSpPr>
            <a:spLocks noChangeArrowheads="1"/>
          </p:cNvSpPr>
          <p:nvPr/>
        </p:nvSpPr>
        <p:spPr bwMode="auto">
          <a:xfrm>
            <a:off x="5486400" y="838200"/>
            <a:ext cx="3657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- 20 naêm choáng giaëc Minh , giaûi phoùng ñaát nöôùc ( 1407-1428) 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2" name="Rectangle 38"/>
          <p:cNvSpPr>
            <a:spLocks noChangeArrowheads="1"/>
          </p:cNvSpPr>
          <p:nvPr/>
        </p:nvSpPr>
        <p:spPr bwMode="auto">
          <a:xfrm>
            <a:off x="5410200" y="1905000"/>
            <a:ext cx="373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Tieáp tuïc xaây döïng ñaát nöôùc , ñaït ñöôïc ñænh cao trong moïi lónh vöïc ôû thôøi Leâ Thaùnh Toâng .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3" name="Rectangle 39"/>
          <p:cNvSpPr>
            <a:spLocks noChangeArrowheads="1"/>
          </p:cNvSpPr>
          <p:nvPr/>
        </p:nvSpPr>
        <p:spPr bwMode="auto">
          <a:xfrm>
            <a:off x="5486400" y="3200400"/>
            <a:ext cx="3657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Caùc nhaân vaät lòch söû tieâu bieåu : Leâ Lôïi , Nguyeãn Traõi ,Leâ Thaùnh Toâng …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5" name="Rectangle 41"/>
          <p:cNvSpPr>
            <a:spLocks noChangeArrowheads="1"/>
          </p:cNvSpPr>
          <p:nvPr/>
        </p:nvSpPr>
        <p:spPr bwMode="auto">
          <a:xfrm>
            <a:off x="0" y="1295400"/>
            <a:ext cx="990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Nöôùc Ñaïi Vieät buoåi ñaàu thôøi Haäu Leâ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8586" name="Rectangle 42"/>
          <p:cNvSpPr>
            <a:spLocks noChangeArrowheads="1"/>
          </p:cNvSpPr>
          <p:nvPr/>
        </p:nvSpPr>
        <p:spPr bwMode="auto">
          <a:xfrm>
            <a:off x="2514600" y="21336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Nhaø Haäu Leâ , nöôùc Ñaïi Vieät , kinh ñoâ Thaêng Long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8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8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8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8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8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8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8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8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8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8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8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8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8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8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8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8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8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8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8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8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8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08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8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08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08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8" grpId="0"/>
      <p:bldP spid="108579" grpId="0"/>
      <p:bldP spid="108580" grpId="0"/>
      <p:bldP spid="108581" grpId="0"/>
      <p:bldP spid="108582" grpId="0"/>
      <p:bldP spid="108583" grpId="0"/>
      <p:bldP spid="108585" grpId="0"/>
      <p:bldP spid="1085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702" name="Group 86"/>
          <p:cNvGraphicFramePr>
            <a:graphicFrameLocks noGrp="1"/>
          </p:cNvGraphicFramePr>
          <p:nvPr/>
        </p:nvGraphicFramePr>
        <p:xfrm>
          <a:off x="-76200" y="0"/>
          <a:ext cx="9220200" cy="67818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743200"/>
                <a:gridCol w="38862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00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1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1640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1641" name="Rectangle 25"/>
          <p:cNvSpPr>
            <a:spLocks noChangeArrowheads="1"/>
          </p:cNvSpPr>
          <p:nvPr/>
        </p:nvSpPr>
        <p:spPr bwMode="auto">
          <a:xfrm>
            <a:off x="114300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2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1643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1644" name="Rectangle 28"/>
          <p:cNvSpPr>
            <a:spLocks noChangeArrowheads="1"/>
          </p:cNvSpPr>
          <p:nvPr/>
        </p:nvSpPr>
        <p:spPr bwMode="auto">
          <a:xfrm>
            <a:off x="0" y="838200"/>
            <a:ext cx="990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Nöôùc Ñaïi Vieät theá kæ XVI - XVII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5" name="Rectangle 29"/>
          <p:cNvSpPr>
            <a:spLocks noChangeArrowheads="1"/>
          </p:cNvSpPr>
          <p:nvPr/>
        </p:nvSpPr>
        <p:spPr bwMode="auto">
          <a:xfrm>
            <a:off x="1143000" y="9144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6" name="Rectangle 30"/>
          <p:cNvSpPr>
            <a:spLocks noChangeArrowheads="1"/>
          </p:cNvSpPr>
          <p:nvPr/>
        </p:nvSpPr>
        <p:spPr bwMode="auto">
          <a:xfrm>
            <a:off x="2514600" y="11430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Leâ suy vong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7" name="Rectangle 31"/>
          <p:cNvSpPr>
            <a:spLocks noChangeArrowheads="1"/>
          </p:cNvSpPr>
          <p:nvPr/>
        </p:nvSpPr>
        <p:spPr bwMode="auto">
          <a:xfrm>
            <a:off x="5257800" y="762000"/>
            <a:ext cx="3886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Caùc theá löïc phong kieán tranh nhau quyeàn lôïi , nhaø Leâ suy vong , ñaát nöôùc loaïn laïc bôûi noäi chieán , chia caét Ñaøng Ngoaøi – Ñaøng Trong hôn 200 naêm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8" name="Rectangle 32"/>
          <p:cNvSpPr>
            <a:spLocks noChangeArrowheads="1"/>
          </p:cNvSpPr>
          <p:nvPr/>
        </p:nvSpPr>
        <p:spPr bwMode="auto">
          <a:xfrm>
            <a:off x="5181600" y="2743200"/>
            <a:ext cx="396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Cuoäc khai hoang phaùt trieån maïnh ôû Ñaøng Trong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49" name="Rectangle 33"/>
          <p:cNvSpPr>
            <a:spLocks noChangeArrowheads="1"/>
          </p:cNvSpPr>
          <p:nvPr/>
        </p:nvSpPr>
        <p:spPr bwMode="auto">
          <a:xfrm>
            <a:off x="0" y="3505200"/>
            <a:ext cx="99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55" name="Rectangle 39"/>
          <p:cNvSpPr>
            <a:spLocks noChangeArrowheads="1"/>
          </p:cNvSpPr>
          <p:nvPr/>
        </p:nvSpPr>
        <p:spPr bwMode="auto">
          <a:xfrm>
            <a:off x="5181600" y="33528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Thaønh thò phaùt trieån …</a:t>
            </a:r>
            <a:endParaRPr lang="en-US" sz="2400" b="1">
              <a:latin typeface="VNI-Times" pitchFamily="2" charset="0"/>
            </a:endParaRPr>
          </a:p>
        </p:txBody>
      </p:sp>
      <p:sp>
        <p:nvSpPr>
          <p:cNvPr id="111658" name="Rectangle 42"/>
          <p:cNvSpPr>
            <a:spLocks noChangeArrowheads="1"/>
          </p:cNvSpPr>
          <p:nvPr/>
        </p:nvSpPr>
        <p:spPr bwMode="auto">
          <a:xfrm>
            <a:off x="1295400" y="914400"/>
            <a:ext cx="990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Theá kæ XVI - XVII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59" name="Rectangle 43"/>
          <p:cNvSpPr>
            <a:spLocks noChangeArrowheads="1"/>
          </p:cNvSpPr>
          <p:nvPr/>
        </p:nvSpPr>
        <p:spPr bwMode="auto">
          <a:xfrm>
            <a:off x="2514600" y="17526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Maïc.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60" name="Rectangle 44"/>
          <p:cNvSpPr>
            <a:spLocks noChangeArrowheads="1"/>
          </p:cNvSpPr>
          <p:nvPr/>
        </p:nvSpPr>
        <p:spPr bwMode="auto">
          <a:xfrm>
            <a:off x="2667000" y="23622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Trònh – Nguyeãn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73" name="Rectangle 57"/>
          <p:cNvSpPr>
            <a:spLocks noChangeArrowheads="1"/>
          </p:cNvSpPr>
          <p:nvPr/>
        </p:nvSpPr>
        <p:spPr bwMode="auto">
          <a:xfrm>
            <a:off x="2590800" y="47244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Taây sôn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74" name="Rectangle 58"/>
          <p:cNvSpPr>
            <a:spLocks noChangeArrowheads="1"/>
          </p:cNvSpPr>
          <p:nvPr/>
        </p:nvSpPr>
        <p:spPr bwMode="auto">
          <a:xfrm>
            <a:off x="5257800" y="3962400"/>
            <a:ext cx="3886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Nghóa quaân Taây Sôn laät ñoå chính quyeàn hoï Trònh hoï Nguyeãn   .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75" name="Rectangle 59"/>
          <p:cNvSpPr>
            <a:spLocks noChangeArrowheads="1"/>
          </p:cNvSpPr>
          <p:nvPr/>
        </p:nvSpPr>
        <p:spPr bwMode="auto">
          <a:xfrm>
            <a:off x="5105400" y="4800600"/>
            <a:ext cx="426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Nguyeãn Hueä leân ngoâi hoaøng ñeá , ñaùnh tan nhaø Thanh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76" name="Rectangle 60"/>
          <p:cNvSpPr>
            <a:spLocks noChangeArrowheads="1"/>
          </p:cNvSpPr>
          <p:nvPr/>
        </p:nvSpPr>
        <p:spPr bwMode="auto">
          <a:xfrm>
            <a:off x="4953000" y="5486400"/>
            <a:ext cx="419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Böôùc ñaàu xaây döïng ñaát nöôùc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1687" name="Rectangle 71"/>
          <p:cNvSpPr>
            <a:spLocks noChangeArrowheads="1"/>
          </p:cNvSpPr>
          <p:nvPr/>
        </p:nvSpPr>
        <p:spPr bwMode="auto">
          <a:xfrm>
            <a:off x="5334000" y="6096000"/>
            <a:ext cx="358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Nhaân vaät lòch söû tieâu bieåu :Quang Trung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1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1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1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16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1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1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1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16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1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1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1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1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1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1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1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1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1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1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1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1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16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2000"/>
                                        <p:tgtEl>
                                          <p:spTgt spid="111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111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16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111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111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4" dur="2000"/>
                                        <p:tgtEl>
                                          <p:spTgt spid="111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111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11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4" grpId="0"/>
      <p:bldP spid="111645" grpId="0"/>
      <p:bldP spid="111646" grpId="0"/>
      <p:bldP spid="111647" grpId="0"/>
      <p:bldP spid="111648" grpId="0"/>
      <p:bldP spid="111649" grpId="0"/>
      <p:bldP spid="111655" grpId="0"/>
      <p:bldP spid="111658" grpId="0"/>
      <p:bldP spid="111659" grpId="0"/>
      <p:bldP spid="111660" grpId="0"/>
      <p:bldP spid="111673" grpId="0"/>
      <p:bldP spid="111674" grpId="0"/>
      <p:bldP spid="111675" grpId="0"/>
      <p:bldP spid="111676" grpId="0"/>
      <p:bldP spid="1116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94" name="Group 54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2662" name="Rectangle 22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2663" name="Rectangle 23"/>
          <p:cNvSpPr>
            <a:spLocks noChangeArrowheads="1"/>
          </p:cNvSpPr>
          <p:nvPr/>
        </p:nvSpPr>
        <p:spPr bwMode="auto">
          <a:xfrm>
            <a:off x="1143000" y="0"/>
            <a:ext cx="137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64" name="Rectangle 24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2665" name="Rectangle 25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0" y="838200"/>
            <a:ext cx="1219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Buoåi ñaàu thôøi Nguyeãn 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67" name="Rectangle 27"/>
          <p:cNvSpPr>
            <a:spLocks noChangeArrowheads="1"/>
          </p:cNvSpPr>
          <p:nvPr/>
        </p:nvSpPr>
        <p:spPr bwMode="auto">
          <a:xfrm>
            <a:off x="1143000" y="9144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71" name="Rectangle 31"/>
          <p:cNvSpPr>
            <a:spLocks noChangeArrowheads="1"/>
          </p:cNvSpPr>
          <p:nvPr/>
        </p:nvSpPr>
        <p:spPr bwMode="auto">
          <a:xfrm>
            <a:off x="0" y="3505200"/>
            <a:ext cx="99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73" name="Rectangle 33"/>
          <p:cNvSpPr>
            <a:spLocks noChangeArrowheads="1"/>
          </p:cNvSpPr>
          <p:nvPr/>
        </p:nvSpPr>
        <p:spPr bwMode="auto">
          <a:xfrm>
            <a:off x="1295400" y="914400"/>
            <a:ext cx="9906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1802-1858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75" name="Rectangle 35"/>
          <p:cNvSpPr>
            <a:spLocks noChangeArrowheads="1"/>
          </p:cNvSpPr>
          <p:nvPr/>
        </p:nvSpPr>
        <p:spPr bwMode="auto">
          <a:xfrm>
            <a:off x="2514600" y="1524000"/>
            <a:ext cx="297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Nguyeãn , nöôùc Ñaïi Vieät ,kinh ñoâ Hueá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76" name="Rectangle 36"/>
          <p:cNvSpPr>
            <a:spLocks noChangeArrowheads="1"/>
          </p:cNvSpPr>
          <p:nvPr/>
        </p:nvSpPr>
        <p:spPr bwMode="auto">
          <a:xfrm>
            <a:off x="5562600" y="762000"/>
            <a:ext cx="3429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Hoï Nguyeãn thi haønh nhieàu chính saùch ñeå thaâu toùm quyeàn löïc .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5638800" y="23622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Xaây döïng kinh thaønh Hueá     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2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2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2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2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2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2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2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2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2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2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1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126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1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6" grpId="0"/>
      <p:bldP spid="112667" grpId="0"/>
      <p:bldP spid="112671" grpId="0"/>
      <p:bldP spid="112673" grpId="0"/>
      <p:bldP spid="112675" grpId="0"/>
      <p:bldP spid="112676" grpId="0"/>
      <p:bldP spid="11268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305800" cy="685800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tint val="15686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tint val="15686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NI-Couri" pitchFamily="2" charset="0"/>
              </a:rPr>
              <a:t>     </a:t>
            </a:r>
            <a:r>
              <a:rPr lang="en-US" sz="2800" b="1">
                <a:solidFill>
                  <a:srgbClr val="990000"/>
                </a:solidFill>
                <a:latin typeface="VNI-Couri" pitchFamily="2" charset="0"/>
              </a:rPr>
              <a:t>Hoaït ñoäng 2 :     Nhoùm 4</a:t>
            </a:r>
            <a:endParaRPr lang="en-US" sz="2800" b="1">
              <a:solidFill>
                <a:schemeClr val="tx2"/>
              </a:solidFill>
              <a:latin typeface="VNI-Couri" pitchFamily="2" charset="0"/>
            </a:endParaRPr>
          </a:p>
        </p:txBody>
      </p:sp>
      <p:pic>
        <p:nvPicPr>
          <p:cNvPr id="114692" name="Picture 4" descr="Bullet-0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609600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609600" y="16764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endParaRPr lang="en-US" sz="2800" b="1">
              <a:solidFill>
                <a:srgbClr val="0033CC"/>
              </a:solidFill>
              <a:latin typeface="VNI-Times" pitchFamily="2" charset="0"/>
            </a:endParaRPr>
          </a:p>
        </p:txBody>
      </p:sp>
      <p:pic>
        <p:nvPicPr>
          <p:cNvPr id="6151" name="Picture 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800600"/>
            <a:ext cx="1606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7" descr="xmascandle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5257800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4696" name="Object 8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6146" name="Clip" r:id="rId6" imgW="1999440" imgH="1831320" progId="">
              <p:embed/>
            </p:oleObj>
          </a:graphicData>
        </a:graphic>
      </p:graphicFrame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457200" y="1066800"/>
            <a:ext cx="784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800" b="1" u="sng">
                <a:solidFill>
                  <a:srgbClr val="FF3300"/>
                </a:solidFill>
                <a:latin typeface="VNI-Times" pitchFamily="2" charset="0"/>
              </a:rPr>
              <a:t>YC HS neâu teân nhaân vaät lòch söû vaø toùm taét coâng lao cuûa nhaân vaät ñoù.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60"/>
                            </p:stCondLst>
                            <p:childTnLst>
                              <p:par>
                                <p:cTn id="1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6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4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360"/>
                            </p:stCondLst>
                            <p:childTnLst>
                              <p:par>
                                <p:cTn id="30" presetID="27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2" descr="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057275"/>
            <a:ext cx="8988425" cy="5800725"/>
            <a:chOff x="68" y="6"/>
            <a:chExt cx="5662" cy="3654"/>
          </a:xfrm>
        </p:grpSpPr>
        <p:sp>
          <p:nvSpPr>
            <p:cNvPr id="7178" name="Freeform 4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>
                <a:gd name="T0" fmla="*/ 68 w 75"/>
                <a:gd name="T1" fmla="*/ 11 h 50"/>
                <a:gd name="T2" fmla="*/ 75 w 75"/>
                <a:gd name="T3" fmla="*/ 22 h 50"/>
                <a:gd name="T4" fmla="*/ 75 w 75"/>
                <a:gd name="T5" fmla="*/ 33 h 50"/>
                <a:gd name="T6" fmla="*/ 68 w 75"/>
                <a:gd name="T7" fmla="*/ 45 h 50"/>
                <a:gd name="T8" fmla="*/ 60 w 75"/>
                <a:gd name="T9" fmla="*/ 50 h 50"/>
                <a:gd name="T10" fmla="*/ 22 w 75"/>
                <a:gd name="T11" fmla="*/ 50 h 50"/>
                <a:gd name="T12" fmla="*/ 15 w 75"/>
                <a:gd name="T13" fmla="*/ 45 h 50"/>
                <a:gd name="T14" fmla="*/ 7 w 75"/>
                <a:gd name="T15" fmla="*/ 45 h 50"/>
                <a:gd name="T16" fmla="*/ 0 w 75"/>
                <a:gd name="T17" fmla="*/ 39 h 50"/>
                <a:gd name="T18" fmla="*/ 0 w 75"/>
                <a:gd name="T19" fmla="*/ 17 h 50"/>
                <a:gd name="T20" fmla="*/ 7 w 75"/>
                <a:gd name="T21" fmla="*/ 5 h 50"/>
                <a:gd name="T22" fmla="*/ 22 w 75"/>
                <a:gd name="T23" fmla="*/ 0 h 50"/>
                <a:gd name="T24" fmla="*/ 30 w 75"/>
                <a:gd name="T25" fmla="*/ 0 h 50"/>
                <a:gd name="T26" fmla="*/ 37 w 75"/>
                <a:gd name="T27" fmla="*/ 5 h 50"/>
                <a:gd name="T28" fmla="*/ 60 w 75"/>
                <a:gd name="T29" fmla="*/ 5 h 50"/>
                <a:gd name="T30" fmla="*/ 68 w 75"/>
                <a:gd name="T31" fmla="*/ 11 h 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0"/>
                <a:gd name="T50" fmla="*/ 75 w 75"/>
                <a:gd name="T51" fmla="*/ 50 h 5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5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>
                <a:gd name="T0" fmla="*/ 82 w 82"/>
                <a:gd name="T1" fmla="*/ 16 h 45"/>
                <a:gd name="T2" fmla="*/ 82 w 82"/>
                <a:gd name="T3" fmla="*/ 33 h 45"/>
                <a:gd name="T4" fmla="*/ 75 w 82"/>
                <a:gd name="T5" fmla="*/ 39 h 45"/>
                <a:gd name="T6" fmla="*/ 60 w 82"/>
                <a:gd name="T7" fmla="*/ 45 h 45"/>
                <a:gd name="T8" fmla="*/ 15 w 82"/>
                <a:gd name="T9" fmla="*/ 45 h 45"/>
                <a:gd name="T10" fmla="*/ 0 w 82"/>
                <a:gd name="T11" fmla="*/ 33 h 45"/>
                <a:gd name="T12" fmla="*/ 0 w 82"/>
                <a:gd name="T13" fmla="*/ 16 h 45"/>
                <a:gd name="T14" fmla="*/ 15 w 82"/>
                <a:gd name="T15" fmla="*/ 5 h 45"/>
                <a:gd name="T16" fmla="*/ 22 w 82"/>
                <a:gd name="T17" fmla="*/ 5 h 45"/>
                <a:gd name="T18" fmla="*/ 30 w 82"/>
                <a:gd name="T19" fmla="*/ 0 h 45"/>
                <a:gd name="T20" fmla="*/ 75 w 82"/>
                <a:gd name="T21" fmla="*/ 0 h 45"/>
                <a:gd name="T22" fmla="*/ 67 w 82"/>
                <a:gd name="T23" fmla="*/ 5 h 45"/>
                <a:gd name="T24" fmla="*/ 82 w 82"/>
                <a:gd name="T25" fmla="*/ 16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2"/>
                <a:gd name="T40" fmla="*/ 0 h 45"/>
                <a:gd name="T41" fmla="*/ 82 w 82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Freeform 6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>
                <a:gd name="T0" fmla="*/ 654 w 677"/>
                <a:gd name="T1" fmla="*/ 146 h 242"/>
                <a:gd name="T2" fmla="*/ 662 w 677"/>
                <a:gd name="T3" fmla="*/ 169 h 242"/>
                <a:gd name="T4" fmla="*/ 677 w 677"/>
                <a:gd name="T5" fmla="*/ 197 h 242"/>
                <a:gd name="T6" fmla="*/ 662 w 677"/>
                <a:gd name="T7" fmla="*/ 237 h 242"/>
                <a:gd name="T8" fmla="*/ 647 w 677"/>
                <a:gd name="T9" fmla="*/ 209 h 242"/>
                <a:gd name="T10" fmla="*/ 624 w 677"/>
                <a:gd name="T11" fmla="*/ 180 h 242"/>
                <a:gd name="T12" fmla="*/ 579 w 677"/>
                <a:gd name="T13" fmla="*/ 141 h 242"/>
                <a:gd name="T14" fmla="*/ 549 w 677"/>
                <a:gd name="T15" fmla="*/ 118 h 242"/>
                <a:gd name="T16" fmla="*/ 497 w 677"/>
                <a:gd name="T17" fmla="*/ 84 h 242"/>
                <a:gd name="T18" fmla="*/ 459 w 677"/>
                <a:gd name="T19" fmla="*/ 68 h 242"/>
                <a:gd name="T20" fmla="*/ 421 w 677"/>
                <a:gd name="T21" fmla="*/ 56 h 242"/>
                <a:gd name="T22" fmla="*/ 361 w 677"/>
                <a:gd name="T23" fmla="*/ 45 h 242"/>
                <a:gd name="T24" fmla="*/ 309 w 677"/>
                <a:gd name="T25" fmla="*/ 56 h 242"/>
                <a:gd name="T26" fmla="*/ 256 w 677"/>
                <a:gd name="T27" fmla="*/ 73 h 242"/>
                <a:gd name="T28" fmla="*/ 203 w 677"/>
                <a:gd name="T29" fmla="*/ 101 h 242"/>
                <a:gd name="T30" fmla="*/ 158 w 677"/>
                <a:gd name="T31" fmla="*/ 124 h 242"/>
                <a:gd name="T32" fmla="*/ 113 w 677"/>
                <a:gd name="T33" fmla="*/ 135 h 242"/>
                <a:gd name="T34" fmla="*/ 60 w 677"/>
                <a:gd name="T35" fmla="*/ 135 h 242"/>
                <a:gd name="T36" fmla="*/ 0 w 677"/>
                <a:gd name="T37" fmla="*/ 113 h 242"/>
                <a:gd name="T38" fmla="*/ 15 w 677"/>
                <a:gd name="T39" fmla="*/ 90 h 242"/>
                <a:gd name="T40" fmla="*/ 38 w 677"/>
                <a:gd name="T41" fmla="*/ 68 h 242"/>
                <a:gd name="T42" fmla="*/ 60 w 677"/>
                <a:gd name="T43" fmla="*/ 51 h 242"/>
                <a:gd name="T44" fmla="*/ 90 w 677"/>
                <a:gd name="T45" fmla="*/ 39 h 242"/>
                <a:gd name="T46" fmla="*/ 121 w 677"/>
                <a:gd name="T47" fmla="*/ 22 h 242"/>
                <a:gd name="T48" fmla="*/ 158 w 677"/>
                <a:gd name="T49" fmla="*/ 17 h 242"/>
                <a:gd name="T50" fmla="*/ 188 w 677"/>
                <a:gd name="T51" fmla="*/ 11 h 242"/>
                <a:gd name="T52" fmla="*/ 226 w 677"/>
                <a:gd name="T53" fmla="*/ 5 h 242"/>
                <a:gd name="T54" fmla="*/ 316 w 677"/>
                <a:gd name="T55" fmla="*/ 0 h 242"/>
                <a:gd name="T56" fmla="*/ 376 w 677"/>
                <a:gd name="T57" fmla="*/ 5 h 242"/>
                <a:gd name="T58" fmla="*/ 429 w 677"/>
                <a:gd name="T59" fmla="*/ 22 h 242"/>
                <a:gd name="T60" fmla="*/ 481 w 677"/>
                <a:gd name="T61" fmla="*/ 39 h 242"/>
                <a:gd name="T62" fmla="*/ 534 w 677"/>
                <a:gd name="T63" fmla="*/ 62 h 242"/>
                <a:gd name="T64" fmla="*/ 579 w 677"/>
                <a:gd name="T65" fmla="*/ 90 h 242"/>
                <a:gd name="T66" fmla="*/ 617 w 677"/>
                <a:gd name="T67" fmla="*/ 118 h 2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677"/>
                <a:gd name="T103" fmla="*/ 0 h 242"/>
                <a:gd name="T104" fmla="*/ 677 w 677"/>
                <a:gd name="T105" fmla="*/ 242 h 2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Freeform 7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>
                <a:gd name="T0" fmla="*/ 61 w 76"/>
                <a:gd name="T1" fmla="*/ 6 h 45"/>
                <a:gd name="T2" fmla="*/ 76 w 76"/>
                <a:gd name="T3" fmla="*/ 11 h 45"/>
                <a:gd name="T4" fmla="*/ 76 w 76"/>
                <a:gd name="T5" fmla="*/ 28 h 45"/>
                <a:gd name="T6" fmla="*/ 68 w 76"/>
                <a:gd name="T7" fmla="*/ 40 h 45"/>
                <a:gd name="T8" fmla="*/ 61 w 76"/>
                <a:gd name="T9" fmla="*/ 40 h 45"/>
                <a:gd name="T10" fmla="*/ 61 w 76"/>
                <a:gd name="T11" fmla="*/ 45 h 45"/>
                <a:gd name="T12" fmla="*/ 46 w 76"/>
                <a:gd name="T13" fmla="*/ 45 h 45"/>
                <a:gd name="T14" fmla="*/ 38 w 76"/>
                <a:gd name="T15" fmla="*/ 40 h 45"/>
                <a:gd name="T16" fmla="*/ 16 w 76"/>
                <a:gd name="T17" fmla="*/ 40 h 45"/>
                <a:gd name="T18" fmla="*/ 0 w 76"/>
                <a:gd name="T19" fmla="*/ 28 h 45"/>
                <a:gd name="T20" fmla="*/ 8 w 76"/>
                <a:gd name="T21" fmla="*/ 17 h 45"/>
                <a:gd name="T22" fmla="*/ 8 w 76"/>
                <a:gd name="T23" fmla="*/ 11 h 45"/>
                <a:gd name="T24" fmla="*/ 16 w 76"/>
                <a:gd name="T25" fmla="*/ 6 h 45"/>
                <a:gd name="T26" fmla="*/ 23 w 76"/>
                <a:gd name="T27" fmla="*/ 6 h 45"/>
                <a:gd name="T28" fmla="*/ 31 w 76"/>
                <a:gd name="T29" fmla="*/ 0 h 45"/>
                <a:gd name="T30" fmla="*/ 53 w 76"/>
                <a:gd name="T31" fmla="*/ 0 h 45"/>
                <a:gd name="T32" fmla="*/ 61 w 76"/>
                <a:gd name="T33" fmla="*/ 6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6"/>
                <a:gd name="T52" fmla="*/ 0 h 45"/>
                <a:gd name="T53" fmla="*/ 76 w 76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Freeform 8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>
                <a:gd name="T0" fmla="*/ 75 w 75"/>
                <a:gd name="T1" fmla="*/ 23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60 w 75"/>
                <a:gd name="T11" fmla="*/ 51 h 51"/>
                <a:gd name="T12" fmla="*/ 22 w 75"/>
                <a:gd name="T13" fmla="*/ 51 h 51"/>
                <a:gd name="T14" fmla="*/ 7 w 75"/>
                <a:gd name="T15" fmla="*/ 45 h 51"/>
                <a:gd name="T16" fmla="*/ 0 w 75"/>
                <a:gd name="T17" fmla="*/ 34 h 51"/>
                <a:gd name="T18" fmla="*/ 0 w 75"/>
                <a:gd name="T19" fmla="*/ 17 h 51"/>
                <a:gd name="T20" fmla="*/ 15 w 75"/>
                <a:gd name="T21" fmla="*/ 6 h 51"/>
                <a:gd name="T22" fmla="*/ 22 w 75"/>
                <a:gd name="T23" fmla="*/ 6 h 51"/>
                <a:gd name="T24" fmla="*/ 30 w 75"/>
                <a:gd name="T25" fmla="*/ 0 h 51"/>
                <a:gd name="T26" fmla="*/ 37 w 75"/>
                <a:gd name="T27" fmla="*/ 0 h 51"/>
                <a:gd name="T28" fmla="*/ 45 w 75"/>
                <a:gd name="T29" fmla="*/ 6 h 51"/>
                <a:gd name="T30" fmla="*/ 52 w 75"/>
                <a:gd name="T31" fmla="*/ 6 h 51"/>
                <a:gd name="T32" fmla="*/ 60 w 75"/>
                <a:gd name="T33" fmla="*/ 11 h 51"/>
                <a:gd name="T34" fmla="*/ 68 w 75"/>
                <a:gd name="T35" fmla="*/ 11 h 51"/>
                <a:gd name="T36" fmla="*/ 68 w 75"/>
                <a:gd name="T37" fmla="*/ 23 h 51"/>
                <a:gd name="T38" fmla="*/ 75 w 75"/>
                <a:gd name="T39" fmla="*/ 23 h 5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51"/>
                <a:gd name="T62" fmla="*/ 75 w 75"/>
                <a:gd name="T63" fmla="*/ 51 h 5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Freeform 9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>
                <a:gd name="T0" fmla="*/ 75 w 75"/>
                <a:gd name="T1" fmla="*/ 28 h 51"/>
                <a:gd name="T2" fmla="*/ 75 w 75"/>
                <a:gd name="T3" fmla="*/ 40 h 51"/>
                <a:gd name="T4" fmla="*/ 67 w 75"/>
                <a:gd name="T5" fmla="*/ 45 h 51"/>
                <a:gd name="T6" fmla="*/ 52 w 75"/>
                <a:gd name="T7" fmla="*/ 51 h 51"/>
                <a:gd name="T8" fmla="*/ 22 w 75"/>
                <a:gd name="T9" fmla="*/ 51 h 51"/>
                <a:gd name="T10" fmla="*/ 7 w 75"/>
                <a:gd name="T11" fmla="*/ 40 h 51"/>
                <a:gd name="T12" fmla="*/ 0 w 75"/>
                <a:gd name="T13" fmla="*/ 40 h 51"/>
                <a:gd name="T14" fmla="*/ 0 w 75"/>
                <a:gd name="T15" fmla="*/ 12 h 51"/>
                <a:gd name="T16" fmla="*/ 15 w 75"/>
                <a:gd name="T17" fmla="*/ 0 h 51"/>
                <a:gd name="T18" fmla="*/ 37 w 75"/>
                <a:gd name="T19" fmla="*/ 0 h 51"/>
                <a:gd name="T20" fmla="*/ 52 w 75"/>
                <a:gd name="T21" fmla="*/ 6 h 51"/>
                <a:gd name="T22" fmla="*/ 60 w 75"/>
                <a:gd name="T23" fmla="*/ 6 h 51"/>
                <a:gd name="T24" fmla="*/ 67 w 75"/>
                <a:gd name="T25" fmla="*/ 12 h 51"/>
                <a:gd name="T26" fmla="*/ 75 w 75"/>
                <a:gd name="T27" fmla="*/ 23 h 51"/>
                <a:gd name="T28" fmla="*/ 75 w 75"/>
                <a:gd name="T29" fmla="*/ 28 h 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5"/>
                <a:gd name="T46" fmla="*/ 0 h 51"/>
                <a:gd name="T47" fmla="*/ 75 w 75"/>
                <a:gd name="T48" fmla="*/ 51 h 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Freeform 10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>
                <a:gd name="T0" fmla="*/ 52 w 75"/>
                <a:gd name="T1" fmla="*/ 6 h 327"/>
                <a:gd name="T2" fmla="*/ 52 w 75"/>
                <a:gd name="T3" fmla="*/ 119 h 327"/>
                <a:gd name="T4" fmla="*/ 60 w 75"/>
                <a:gd name="T5" fmla="*/ 175 h 327"/>
                <a:gd name="T6" fmla="*/ 67 w 75"/>
                <a:gd name="T7" fmla="*/ 231 h 327"/>
                <a:gd name="T8" fmla="*/ 67 w 75"/>
                <a:gd name="T9" fmla="*/ 254 h 327"/>
                <a:gd name="T10" fmla="*/ 75 w 75"/>
                <a:gd name="T11" fmla="*/ 282 h 327"/>
                <a:gd name="T12" fmla="*/ 67 w 75"/>
                <a:gd name="T13" fmla="*/ 299 h 327"/>
                <a:gd name="T14" fmla="*/ 60 w 75"/>
                <a:gd name="T15" fmla="*/ 322 h 327"/>
                <a:gd name="T16" fmla="*/ 52 w 75"/>
                <a:gd name="T17" fmla="*/ 322 h 327"/>
                <a:gd name="T18" fmla="*/ 45 w 75"/>
                <a:gd name="T19" fmla="*/ 327 h 327"/>
                <a:gd name="T20" fmla="*/ 22 w 75"/>
                <a:gd name="T21" fmla="*/ 327 h 327"/>
                <a:gd name="T22" fmla="*/ 15 w 75"/>
                <a:gd name="T23" fmla="*/ 322 h 327"/>
                <a:gd name="T24" fmla="*/ 15 w 75"/>
                <a:gd name="T25" fmla="*/ 237 h 327"/>
                <a:gd name="T26" fmla="*/ 7 w 75"/>
                <a:gd name="T27" fmla="*/ 197 h 327"/>
                <a:gd name="T28" fmla="*/ 0 w 75"/>
                <a:gd name="T29" fmla="*/ 158 h 327"/>
                <a:gd name="T30" fmla="*/ 0 w 75"/>
                <a:gd name="T31" fmla="*/ 40 h 327"/>
                <a:gd name="T32" fmla="*/ 7 w 75"/>
                <a:gd name="T33" fmla="*/ 6 h 327"/>
                <a:gd name="T34" fmla="*/ 15 w 75"/>
                <a:gd name="T35" fmla="*/ 0 h 327"/>
                <a:gd name="T36" fmla="*/ 45 w 75"/>
                <a:gd name="T37" fmla="*/ 0 h 327"/>
                <a:gd name="T38" fmla="*/ 52 w 75"/>
                <a:gd name="T39" fmla="*/ 6 h 32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75"/>
                <a:gd name="T61" fmla="*/ 0 h 327"/>
                <a:gd name="T62" fmla="*/ 75 w 75"/>
                <a:gd name="T63" fmla="*/ 327 h 32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Freeform 11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>
                <a:gd name="T0" fmla="*/ 180 w 180"/>
                <a:gd name="T1" fmla="*/ 23 h 457"/>
                <a:gd name="T2" fmla="*/ 158 w 180"/>
                <a:gd name="T3" fmla="*/ 79 h 457"/>
                <a:gd name="T4" fmla="*/ 143 w 180"/>
                <a:gd name="T5" fmla="*/ 130 h 457"/>
                <a:gd name="T6" fmla="*/ 128 w 180"/>
                <a:gd name="T7" fmla="*/ 181 h 457"/>
                <a:gd name="T8" fmla="*/ 113 w 180"/>
                <a:gd name="T9" fmla="*/ 237 h 457"/>
                <a:gd name="T10" fmla="*/ 105 w 180"/>
                <a:gd name="T11" fmla="*/ 288 h 457"/>
                <a:gd name="T12" fmla="*/ 82 w 180"/>
                <a:gd name="T13" fmla="*/ 344 h 457"/>
                <a:gd name="T14" fmla="*/ 75 w 180"/>
                <a:gd name="T15" fmla="*/ 395 h 457"/>
                <a:gd name="T16" fmla="*/ 52 w 180"/>
                <a:gd name="T17" fmla="*/ 446 h 457"/>
                <a:gd name="T18" fmla="*/ 45 w 180"/>
                <a:gd name="T19" fmla="*/ 451 h 457"/>
                <a:gd name="T20" fmla="*/ 37 w 180"/>
                <a:gd name="T21" fmla="*/ 451 h 457"/>
                <a:gd name="T22" fmla="*/ 30 w 180"/>
                <a:gd name="T23" fmla="*/ 457 h 457"/>
                <a:gd name="T24" fmla="*/ 7 w 180"/>
                <a:gd name="T25" fmla="*/ 457 h 457"/>
                <a:gd name="T26" fmla="*/ 0 w 180"/>
                <a:gd name="T27" fmla="*/ 451 h 457"/>
                <a:gd name="T28" fmla="*/ 0 w 180"/>
                <a:gd name="T29" fmla="*/ 429 h 457"/>
                <a:gd name="T30" fmla="*/ 7 w 180"/>
                <a:gd name="T31" fmla="*/ 400 h 457"/>
                <a:gd name="T32" fmla="*/ 22 w 180"/>
                <a:gd name="T33" fmla="*/ 372 h 457"/>
                <a:gd name="T34" fmla="*/ 30 w 180"/>
                <a:gd name="T35" fmla="*/ 338 h 457"/>
                <a:gd name="T36" fmla="*/ 45 w 180"/>
                <a:gd name="T37" fmla="*/ 310 h 457"/>
                <a:gd name="T38" fmla="*/ 52 w 180"/>
                <a:gd name="T39" fmla="*/ 282 h 457"/>
                <a:gd name="T40" fmla="*/ 60 w 180"/>
                <a:gd name="T41" fmla="*/ 248 h 457"/>
                <a:gd name="T42" fmla="*/ 67 w 180"/>
                <a:gd name="T43" fmla="*/ 214 h 457"/>
                <a:gd name="T44" fmla="*/ 75 w 180"/>
                <a:gd name="T45" fmla="*/ 186 h 457"/>
                <a:gd name="T46" fmla="*/ 128 w 180"/>
                <a:gd name="T47" fmla="*/ 11 h 457"/>
                <a:gd name="T48" fmla="*/ 135 w 180"/>
                <a:gd name="T49" fmla="*/ 6 h 457"/>
                <a:gd name="T50" fmla="*/ 143 w 180"/>
                <a:gd name="T51" fmla="*/ 6 h 457"/>
                <a:gd name="T52" fmla="*/ 150 w 180"/>
                <a:gd name="T53" fmla="*/ 0 h 457"/>
                <a:gd name="T54" fmla="*/ 165 w 180"/>
                <a:gd name="T55" fmla="*/ 0 h 457"/>
                <a:gd name="T56" fmla="*/ 180 w 180"/>
                <a:gd name="T57" fmla="*/ 11 h 457"/>
                <a:gd name="T58" fmla="*/ 180 w 180"/>
                <a:gd name="T59" fmla="*/ 23 h 45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0"/>
                <a:gd name="T91" fmla="*/ 0 h 457"/>
                <a:gd name="T92" fmla="*/ 180 w 180"/>
                <a:gd name="T93" fmla="*/ 457 h 45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Freeform 12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>
                <a:gd name="T0" fmla="*/ 488 w 488"/>
                <a:gd name="T1" fmla="*/ 68 h 361"/>
                <a:gd name="T2" fmla="*/ 466 w 488"/>
                <a:gd name="T3" fmla="*/ 91 h 361"/>
                <a:gd name="T4" fmla="*/ 436 w 488"/>
                <a:gd name="T5" fmla="*/ 96 h 361"/>
                <a:gd name="T6" fmla="*/ 383 w 488"/>
                <a:gd name="T7" fmla="*/ 91 h 361"/>
                <a:gd name="T8" fmla="*/ 248 w 488"/>
                <a:gd name="T9" fmla="*/ 85 h 361"/>
                <a:gd name="T10" fmla="*/ 203 w 488"/>
                <a:gd name="T11" fmla="*/ 96 h 361"/>
                <a:gd name="T12" fmla="*/ 165 w 488"/>
                <a:gd name="T13" fmla="*/ 113 h 361"/>
                <a:gd name="T14" fmla="*/ 127 w 488"/>
                <a:gd name="T15" fmla="*/ 136 h 361"/>
                <a:gd name="T16" fmla="*/ 105 w 488"/>
                <a:gd name="T17" fmla="*/ 164 h 361"/>
                <a:gd name="T18" fmla="*/ 82 w 488"/>
                <a:gd name="T19" fmla="*/ 192 h 361"/>
                <a:gd name="T20" fmla="*/ 67 w 488"/>
                <a:gd name="T21" fmla="*/ 220 h 361"/>
                <a:gd name="T22" fmla="*/ 52 w 488"/>
                <a:gd name="T23" fmla="*/ 248 h 361"/>
                <a:gd name="T24" fmla="*/ 45 w 488"/>
                <a:gd name="T25" fmla="*/ 282 h 361"/>
                <a:gd name="T26" fmla="*/ 60 w 488"/>
                <a:gd name="T27" fmla="*/ 327 h 361"/>
                <a:gd name="T28" fmla="*/ 60 w 488"/>
                <a:gd name="T29" fmla="*/ 356 h 361"/>
                <a:gd name="T30" fmla="*/ 52 w 488"/>
                <a:gd name="T31" fmla="*/ 361 h 361"/>
                <a:gd name="T32" fmla="*/ 30 w 488"/>
                <a:gd name="T33" fmla="*/ 356 h 361"/>
                <a:gd name="T34" fmla="*/ 7 w 488"/>
                <a:gd name="T35" fmla="*/ 322 h 361"/>
                <a:gd name="T36" fmla="*/ 0 w 488"/>
                <a:gd name="T37" fmla="*/ 260 h 361"/>
                <a:gd name="T38" fmla="*/ 22 w 488"/>
                <a:gd name="T39" fmla="*/ 192 h 361"/>
                <a:gd name="T40" fmla="*/ 60 w 488"/>
                <a:gd name="T41" fmla="*/ 136 h 361"/>
                <a:gd name="T42" fmla="*/ 97 w 488"/>
                <a:gd name="T43" fmla="*/ 96 h 361"/>
                <a:gd name="T44" fmla="*/ 127 w 488"/>
                <a:gd name="T45" fmla="*/ 74 h 361"/>
                <a:gd name="T46" fmla="*/ 180 w 488"/>
                <a:gd name="T47" fmla="*/ 40 h 361"/>
                <a:gd name="T48" fmla="*/ 218 w 488"/>
                <a:gd name="T49" fmla="*/ 23 h 361"/>
                <a:gd name="T50" fmla="*/ 255 w 488"/>
                <a:gd name="T51" fmla="*/ 12 h 361"/>
                <a:gd name="T52" fmla="*/ 300 w 488"/>
                <a:gd name="T53" fmla="*/ 6 h 361"/>
                <a:gd name="T54" fmla="*/ 338 w 488"/>
                <a:gd name="T55" fmla="*/ 0 h 361"/>
                <a:gd name="T56" fmla="*/ 383 w 488"/>
                <a:gd name="T57" fmla="*/ 6 h 361"/>
                <a:gd name="T58" fmla="*/ 413 w 488"/>
                <a:gd name="T59" fmla="*/ 12 h 361"/>
                <a:gd name="T60" fmla="*/ 443 w 488"/>
                <a:gd name="T61" fmla="*/ 23 h 361"/>
                <a:gd name="T62" fmla="*/ 466 w 488"/>
                <a:gd name="T63" fmla="*/ 34 h 361"/>
                <a:gd name="T64" fmla="*/ 488 w 488"/>
                <a:gd name="T65" fmla="*/ 57 h 36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88"/>
                <a:gd name="T100" fmla="*/ 0 h 361"/>
                <a:gd name="T101" fmla="*/ 488 w 488"/>
                <a:gd name="T102" fmla="*/ 361 h 36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Freeform 13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>
                <a:gd name="T0" fmla="*/ 45 w 196"/>
                <a:gd name="T1" fmla="*/ 6 h 462"/>
                <a:gd name="T2" fmla="*/ 60 w 196"/>
                <a:gd name="T3" fmla="*/ 56 h 462"/>
                <a:gd name="T4" fmla="*/ 75 w 196"/>
                <a:gd name="T5" fmla="*/ 102 h 462"/>
                <a:gd name="T6" fmla="*/ 98 w 196"/>
                <a:gd name="T7" fmla="*/ 152 h 462"/>
                <a:gd name="T8" fmla="*/ 113 w 196"/>
                <a:gd name="T9" fmla="*/ 197 h 462"/>
                <a:gd name="T10" fmla="*/ 128 w 196"/>
                <a:gd name="T11" fmla="*/ 248 h 462"/>
                <a:gd name="T12" fmla="*/ 143 w 196"/>
                <a:gd name="T13" fmla="*/ 293 h 462"/>
                <a:gd name="T14" fmla="*/ 166 w 196"/>
                <a:gd name="T15" fmla="*/ 344 h 462"/>
                <a:gd name="T16" fmla="*/ 181 w 196"/>
                <a:gd name="T17" fmla="*/ 395 h 462"/>
                <a:gd name="T18" fmla="*/ 188 w 196"/>
                <a:gd name="T19" fmla="*/ 406 h 462"/>
                <a:gd name="T20" fmla="*/ 188 w 196"/>
                <a:gd name="T21" fmla="*/ 440 h 462"/>
                <a:gd name="T22" fmla="*/ 196 w 196"/>
                <a:gd name="T23" fmla="*/ 451 h 462"/>
                <a:gd name="T24" fmla="*/ 188 w 196"/>
                <a:gd name="T25" fmla="*/ 457 h 462"/>
                <a:gd name="T26" fmla="*/ 173 w 196"/>
                <a:gd name="T27" fmla="*/ 457 h 462"/>
                <a:gd name="T28" fmla="*/ 166 w 196"/>
                <a:gd name="T29" fmla="*/ 462 h 462"/>
                <a:gd name="T30" fmla="*/ 150 w 196"/>
                <a:gd name="T31" fmla="*/ 462 h 462"/>
                <a:gd name="T32" fmla="*/ 143 w 196"/>
                <a:gd name="T33" fmla="*/ 457 h 462"/>
                <a:gd name="T34" fmla="*/ 135 w 196"/>
                <a:gd name="T35" fmla="*/ 434 h 462"/>
                <a:gd name="T36" fmla="*/ 128 w 196"/>
                <a:gd name="T37" fmla="*/ 406 h 462"/>
                <a:gd name="T38" fmla="*/ 120 w 196"/>
                <a:gd name="T39" fmla="*/ 383 h 462"/>
                <a:gd name="T40" fmla="*/ 120 w 196"/>
                <a:gd name="T41" fmla="*/ 361 h 462"/>
                <a:gd name="T42" fmla="*/ 113 w 196"/>
                <a:gd name="T43" fmla="*/ 344 h 462"/>
                <a:gd name="T44" fmla="*/ 105 w 196"/>
                <a:gd name="T45" fmla="*/ 316 h 462"/>
                <a:gd name="T46" fmla="*/ 98 w 196"/>
                <a:gd name="T47" fmla="*/ 293 h 462"/>
                <a:gd name="T48" fmla="*/ 90 w 196"/>
                <a:gd name="T49" fmla="*/ 271 h 462"/>
                <a:gd name="T50" fmla="*/ 83 w 196"/>
                <a:gd name="T51" fmla="*/ 242 h 462"/>
                <a:gd name="T52" fmla="*/ 68 w 196"/>
                <a:gd name="T53" fmla="*/ 214 h 462"/>
                <a:gd name="T54" fmla="*/ 60 w 196"/>
                <a:gd name="T55" fmla="*/ 180 h 462"/>
                <a:gd name="T56" fmla="*/ 45 w 196"/>
                <a:gd name="T57" fmla="*/ 152 h 462"/>
                <a:gd name="T58" fmla="*/ 30 w 196"/>
                <a:gd name="T59" fmla="*/ 124 h 462"/>
                <a:gd name="T60" fmla="*/ 23 w 196"/>
                <a:gd name="T61" fmla="*/ 96 h 462"/>
                <a:gd name="T62" fmla="*/ 15 w 196"/>
                <a:gd name="T63" fmla="*/ 62 h 462"/>
                <a:gd name="T64" fmla="*/ 0 w 196"/>
                <a:gd name="T65" fmla="*/ 34 h 462"/>
                <a:gd name="T66" fmla="*/ 0 w 196"/>
                <a:gd name="T67" fmla="*/ 17 h 462"/>
                <a:gd name="T68" fmla="*/ 15 w 196"/>
                <a:gd name="T69" fmla="*/ 6 h 462"/>
                <a:gd name="T70" fmla="*/ 23 w 196"/>
                <a:gd name="T71" fmla="*/ 6 h 462"/>
                <a:gd name="T72" fmla="*/ 23 w 196"/>
                <a:gd name="T73" fmla="*/ 0 h 462"/>
                <a:gd name="T74" fmla="*/ 38 w 196"/>
                <a:gd name="T75" fmla="*/ 0 h 462"/>
                <a:gd name="T76" fmla="*/ 45 w 196"/>
                <a:gd name="T77" fmla="*/ 6 h 46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6"/>
                <a:gd name="T118" fmla="*/ 0 h 462"/>
                <a:gd name="T119" fmla="*/ 196 w 196"/>
                <a:gd name="T120" fmla="*/ 462 h 46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Freeform 14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34 h 45"/>
                <a:gd name="T4" fmla="*/ 53 w 68"/>
                <a:gd name="T5" fmla="*/ 45 h 45"/>
                <a:gd name="T6" fmla="*/ 15 w 68"/>
                <a:gd name="T7" fmla="*/ 45 h 45"/>
                <a:gd name="T8" fmla="*/ 0 w 68"/>
                <a:gd name="T9" fmla="*/ 34 h 45"/>
                <a:gd name="T10" fmla="*/ 0 w 68"/>
                <a:gd name="T11" fmla="*/ 22 h 45"/>
                <a:gd name="T12" fmla="*/ 8 w 68"/>
                <a:gd name="T13" fmla="*/ 17 h 45"/>
                <a:gd name="T14" fmla="*/ 15 w 68"/>
                <a:gd name="T15" fmla="*/ 6 h 45"/>
                <a:gd name="T16" fmla="*/ 23 w 68"/>
                <a:gd name="T17" fmla="*/ 0 h 45"/>
                <a:gd name="T18" fmla="*/ 61 w 68"/>
                <a:gd name="T19" fmla="*/ 0 h 45"/>
                <a:gd name="T20" fmla="*/ 61 w 68"/>
                <a:gd name="T21" fmla="*/ 6 h 45"/>
                <a:gd name="T22" fmla="*/ 68 w 68"/>
                <a:gd name="T23" fmla="*/ 11 h 45"/>
                <a:gd name="T24" fmla="*/ 68 w 68"/>
                <a:gd name="T25" fmla="*/ 17 h 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45"/>
                <a:gd name="T41" fmla="*/ 68 w 68"/>
                <a:gd name="T42" fmla="*/ 45 h 4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Freeform 15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>
                <a:gd name="T0" fmla="*/ 218 w 218"/>
                <a:gd name="T1" fmla="*/ 11 h 344"/>
                <a:gd name="T2" fmla="*/ 210 w 218"/>
                <a:gd name="T3" fmla="*/ 22 h 344"/>
                <a:gd name="T4" fmla="*/ 203 w 218"/>
                <a:gd name="T5" fmla="*/ 39 h 344"/>
                <a:gd name="T6" fmla="*/ 195 w 218"/>
                <a:gd name="T7" fmla="*/ 56 h 344"/>
                <a:gd name="T8" fmla="*/ 188 w 218"/>
                <a:gd name="T9" fmla="*/ 73 h 344"/>
                <a:gd name="T10" fmla="*/ 180 w 218"/>
                <a:gd name="T11" fmla="*/ 84 h 344"/>
                <a:gd name="T12" fmla="*/ 173 w 218"/>
                <a:gd name="T13" fmla="*/ 101 h 344"/>
                <a:gd name="T14" fmla="*/ 158 w 218"/>
                <a:gd name="T15" fmla="*/ 112 h 344"/>
                <a:gd name="T16" fmla="*/ 158 w 218"/>
                <a:gd name="T17" fmla="*/ 129 h 344"/>
                <a:gd name="T18" fmla="*/ 143 w 218"/>
                <a:gd name="T19" fmla="*/ 157 h 344"/>
                <a:gd name="T20" fmla="*/ 128 w 218"/>
                <a:gd name="T21" fmla="*/ 186 h 344"/>
                <a:gd name="T22" fmla="*/ 113 w 218"/>
                <a:gd name="T23" fmla="*/ 208 h 344"/>
                <a:gd name="T24" fmla="*/ 98 w 218"/>
                <a:gd name="T25" fmla="*/ 236 h 344"/>
                <a:gd name="T26" fmla="*/ 90 w 218"/>
                <a:gd name="T27" fmla="*/ 265 h 344"/>
                <a:gd name="T28" fmla="*/ 75 w 218"/>
                <a:gd name="T29" fmla="*/ 287 h 344"/>
                <a:gd name="T30" fmla="*/ 60 w 218"/>
                <a:gd name="T31" fmla="*/ 315 h 344"/>
                <a:gd name="T32" fmla="*/ 45 w 218"/>
                <a:gd name="T33" fmla="*/ 344 h 344"/>
                <a:gd name="T34" fmla="*/ 7 w 218"/>
                <a:gd name="T35" fmla="*/ 344 h 344"/>
                <a:gd name="T36" fmla="*/ 7 w 218"/>
                <a:gd name="T37" fmla="*/ 338 h 344"/>
                <a:gd name="T38" fmla="*/ 0 w 218"/>
                <a:gd name="T39" fmla="*/ 338 h 344"/>
                <a:gd name="T40" fmla="*/ 0 w 218"/>
                <a:gd name="T41" fmla="*/ 332 h 344"/>
                <a:gd name="T42" fmla="*/ 15 w 218"/>
                <a:gd name="T43" fmla="*/ 293 h 344"/>
                <a:gd name="T44" fmla="*/ 37 w 218"/>
                <a:gd name="T45" fmla="*/ 253 h 344"/>
                <a:gd name="T46" fmla="*/ 52 w 218"/>
                <a:gd name="T47" fmla="*/ 214 h 344"/>
                <a:gd name="T48" fmla="*/ 75 w 218"/>
                <a:gd name="T49" fmla="*/ 174 h 344"/>
                <a:gd name="T50" fmla="*/ 90 w 218"/>
                <a:gd name="T51" fmla="*/ 135 h 344"/>
                <a:gd name="T52" fmla="*/ 113 w 218"/>
                <a:gd name="T53" fmla="*/ 95 h 344"/>
                <a:gd name="T54" fmla="*/ 135 w 218"/>
                <a:gd name="T55" fmla="*/ 50 h 344"/>
                <a:gd name="T56" fmla="*/ 165 w 218"/>
                <a:gd name="T57" fmla="*/ 16 h 344"/>
                <a:gd name="T58" fmla="*/ 165 w 218"/>
                <a:gd name="T59" fmla="*/ 11 h 344"/>
                <a:gd name="T60" fmla="*/ 173 w 218"/>
                <a:gd name="T61" fmla="*/ 5 h 344"/>
                <a:gd name="T62" fmla="*/ 180 w 218"/>
                <a:gd name="T63" fmla="*/ 5 h 344"/>
                <a:gd name="T64" fmla="*/ 188 w 218"/>
                <a:gd name="T65" fmla="*/ 0 h 344"/>
                <a:gd name="T66" fmla="*/ 195 w 218"/>
                <a:gd name="T67" fmla="*/ 0 h 344"/>
                <a:gd name="T68" fmla="*/ 203 w 218"/>
                <a:gd name="T69" fmla="*/ 5 h 344"/>
                <a:gd name="T70" fmla="*/ 210 w 218"/>
                <a:gd name="T71" fmla="*/ 5 h 344"/>
                <a:gd name="T72" fmla="*/ 218 w 218"/>
                <a:gd name="T73" fmla="*/ 11 h 34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8"/>
                <a:gd name="T112" fmla="*/ 0 h 344"/>
                <a:gd name="T113" fmla="*/ 218 w 218"/>
                <a:gd name="T114" fmla="*/ 344 h 34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Freeform 16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>
                <a:gd name="T0" fmla="*/ 105 w 143"/>
                <a:gd name="T1" fmla="*/ 11 h 124"/>
                <a:gd name="T2" fmla="*/ 90 w 143"/>
                <a:gd name="T3" fmla="*/ 16 h 124"/>
                <a:gd name="T4" fmla="*/ 90 w 143"/>
                <a:gd name="T5" fmla="*/ 28 h 124"/>
                <a:gd name="T6" fmla="*/ 120 w 143"/>
                <a:gd name="T7" fmla="*/ 50 h 124"/>
                <a:gd name="T8" fmla="*/ 135 w 143"/>
                <a:gd name="T9" fmla="*/ 50 h 124"/>
                <a:gd name="T10" fmla="*/ 143 w 143"/>
                <a:gd name="T11" fmla="*/ 56 h 124"/>
                <a:gd name="T12" fmla="*/ 135 w 143"/>
                <a:gd name="T13" fmla="*/ 62 h 124"/>
                <a:gd name="T14" fmla="*/ 143 w 143"/>
                <a:gd name="T15" fmla="*/ 67 h 124"/>
                <a:gd name="T16" fmla="*/ 143 w 143"/>
                <a:gd name="T17" fmla="*/ 73 h 124"/>
                <a:gd name="T18" fmla="*/ 120 w 143"/>
                <a:gd name="T19" fmla="*/ 73 h 124"/>
                <a:gd name="T20" fmla="*/ 113 w 143"/>
                <a:gd name="T21" fmla="*/ 79 h 124"/>
                <a:gd name="T22" fmla="*/ 105 w 143"/>
                <a:gd name="T23" fmla="*/ 79 h 124"/>
                <a:gd name="T24" fmla="*/ 98 w 143"/>
                <a:gd name="T25" fmla="*/ 84 h 124"/>
                <a:gd name="T26" fmla="*/ 90 w 143"/>
                <a:gd name="T27" fmla="*/ 84 h 124"/>
                <a:gd name="T28" fmla="*/ 90 w 143"/>
                <a:gd name="T29" fmla="*/ 95 h 124"/>
                <a:gd name="T30" fmla="*/ 105 w 143"/>
                <a:gd name="T31" fmla="*/ 107 h 124"/>
                <a:gd name="T32" fmla="*/ 98 w 143"/>
                <a:gd name="T33" fmla="*/ 107 h 124"/>
                <a:gd name="T34" fmla="*/ 105 w 143"/>
                <a:gd name="T35" fmla="*/ 112 h 124"/>
                <a:gd name="T36" fmla="*/ 90 w 143"/>
                <a:gd name="T37" fmla="*/ 124 h 124"/>
                <a:gd name="T38" fmla="*/ 83 w 143"/>
                <a:gd name="T39" fmla="*/ 118 h 124"/>
                <a:gd name="T40" fmla="*/ 75 w 143"/>
                <a:gd name="T41" fmla="*/ 118 h 124"/>
                <a:gd name="T42" fmla="*/ 67 w 143"/>
                <a:gd name="T43" fmla="*/ 112 h 124"/>
                <a:gd name="T44" fmla="*/ 67 w 143"/>
                <a:gd name="T45" fmla="*/ 101 h 124"/>
                <a:gd name="T46" fmla="*/ 52 w 143"/>
                <a:gd name="T47" fmla="*/ 90 h 124"/>
                <a:gd name="T48" fmla="*/ 45 w 143"/>
                <a:gd name="T49" fmla="*/ 90 h 124"/>
                <a:gd name="T50" fmla="*/ 37 w 143"/>
                <a:gd name="T51" fmla="*/ 95 h 124"/>
                <a:gd name="T52" fmla="*/ 30 w 143"/>
                <a:gd name="T53" fmla="*/ 95 h 124"/>
                <a:gd name="T54" fmla="*/ 22 w 143"/>
                <a:gd name="T55" fmla="*/ 101 h 124"/>
                <a:gd name="T56" fmla="*/ 7 w 143"/>
                <a:gd name="T57" fmla="*/ 101 h 124"/>
                <a:gd name="T58" fmla="*/ 0 w 143"/>
                <a:gd name="T59" fmla="*/ 95 h 124"/>
                <a:gd name="T60" fmla="*/ 0 w 143"/>
                <a:gd name="T61" fmla="*/ 79 h 124"/>
                <a:gd name="T62" fmla="*/ 7 w 143"/>
                <a:gd name="T63" fmla="*/ 73 h 124"/>
                <a:gd name="T64" fmla="*/ 15 w 143"/>
                <a:gd name="T65" fmla="*/ 62 h 124"/>
                <a:gd name="T66" fmla="*/ 30 w 143"/>
                <a:gd name="T67" fmla="*/ 50 h 124"/>
                <a:gd name="T68" fmla="*/ 22 w 143"/>
                <a:gd name="T69" fmla="*/ 45 h 124"/>
                <a:gd name="T70" fmla="*/ 15 w 143"/>
                <a:gd name="T71" fmla="*/ 33 h 124"/>
                <a:gd name="T72" fmla="*/ 7 w 143"/>
                <a:gd name="T73" fmla="*/ 28 h 124"/>
                <a:gd name="T74" fmla="*/ 7 w 143"/>
                <a:gd name="T75" fmla="*/ 16 h 124"/>
                <a:gd name="T76" fmla="*/ 60 w 143"/>
                <a:gd name="T77" fmla="*/ 16 h 124"/>
                <a:gd name="T78" fmla="*/ 67 w 143"/>
                <a:gd name="T79" fmla="*/ 11 h 124"/>
                <a:gd name="T80" fmla="*/ 75 w 143"/>
                <a:gd name="T81" fmla="*/ 0 h 124"/>
                <a:gd name="T82" fmla="*/ 90 w 143"/>
                <a:gd name="T83" fmla="*/ 0 h 124"/>
                <a:gd name="T84" fmla="*/ 105 w 143"/>
                <a:gd name="T85" fmla="*/ 11 h 12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43"/>
                <a:gd name="T130" fmla="*/ 0 h 124"/>
                <a:gd name="T131" fmla="*/ 143 w 143"/>
                <a:gd name="T132" fmla="*/ 124 h 12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Freeform 17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>
                <a:gd name="T0" fmla="*/ 75 w 75"/>
                <a:gd name="T1" fmla="*/ 23 h 68"/>
                <a:gd name="T2" fmla="*/ 75 w 75"/>
                <a:gd name="T3" fmla="*/ 34 h 68"/>
                <a:gd name="T4" fmla="*/ 60 w 75"/>
                <a:gd name="T5" fmla="*/ 46 h 68"/>
                <a:gd name="T6" fmla="*/ 53 w 75"/>
                <a:gd name="T7" fmla="*/ 57 h 68"/>
                <a:gd name="T8" fmla="*/ 45 w 75"/>
                <a:gd name="T9" fmla="*/ 57 h 68"/>
                <a:gd name="T10" fmla="*/ 30 w 75"/>
                <a:gd name="T11" fmla="*/ 68 h 68"/>
                <a:gd name="T12" fmla="*/ 23 w 75"/>
                <a:gd name="T13" fmla="*/ 68 h 68"/>
                <a:gd name="T14" fmla="*/ 8 w 75"/>
                <a:gd name="T15" fmla="*/ 57 h 68"/>
                <a:gd name="T16" fmla="*/ 0 w 75"/>
                <a:gd name="T17" fmla="*/ 57 h 68"/>
                <a:gd name="T18" fmla="*/ 0 w 75"/>
                <a:gd name="T19" fmla="*/ 29 h 68"/>
                <a:gd name="T20" fmla="*/ 8 w 75"/>
                <a:gd name="T21" fmla="*/ 12 h 68"/>
                <a:gd name="T22" fmla="*/ 23 w 75"/>
                <a:gd name="T23" fmla="*/ 0 h 68"/>
                <a:gd name="T24" fmla="*/ 30 w 75"/>
                <a:gd name="T25" fmla="*/ 6 h 68"/>
                <a:gd name="T26" fmla="*/ 60 w 75"/>
                <a:gd name="T27" fmla="*/ 6 h 68"/>
                <a:gd name="T28" fmla="*/ 75 w 75"/>
                <a:gd name="T29" fmla="*/ 17 h 68"/>
                <a:gd name="T30" fmla="*/ 75 w 75"/>
                <a:gd name="T31" fmla="*/ 23 h 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68"/>
                <a:gd name="T50" fmla="*/ 75 w 75"/>
                <a:gd name="T51" fmla="*/ 68 h 68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Freeform 18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>
                <a:gd name="T0" fmla="*/ 46 w 211"/>
                <a:gd name="T1" fmla="*/ 6 h 339"/>
                <a:gd name="T2" fmla="*/ 68 w 211"/>
                <a:gd name="T3" fmla="*/ 40 h 339"/>
                <a:gd name="T4" fmla="*/ 91 w 211"/>
                <a:gd name="T5" fmla="*/ 79 h 339"/>
                <a:gd name="T6" fmla="*/ 113 w 211"/>
                <a:gd name="T7" fmla="*/ 119 h 339"/>
                <a:gd name="T8" fmla="*/ 128 w 211"/>
                <a:gd name="T9" fmla="*/ 153 h 339"/>
                <a:gd name="T10" fmla="*/ 151 w 211"/>
                <a:gd name="T11" fmla="*/ 192 h 339"/>
                <a:gd name="T12" fmla="*/ 166 w 211"/>
                <a:gd name="T13" fmla="*/ 232 h 339"/>
                <a:gd name="T14" fmla="*/ 188 w 211"/>
                <a:gd name="T15" fmla="*/ 271 h 339"/>
                <a:gd name="T16" fmla="*/ 211 w 211"/>
                <a:gd name="T17" fmla="*/ 305 h 339"/>
                <a:gd name="T18" fmla="*/ 203 w 211"/>
                <a:gd name="T19" fmla="*/ 316 h 339"/>
                <a:gd name="T20" fmla="*/ 188 w 211"/>
                <a:gd name="T21" fmla="*/ 328 h 339"/>
                <a:gd name="T22" fmla="*/ 181 w 211"/>
                <a:gd name="T23" fmla="*/ 339 h 339"/>
                <a:gd name="T24" fmla="*/ 166 w 211"/>
                <a:gd name="T25" fmla="*/ 333 h 339"/>
                <a:gd name="T26" fmla="*/ 151 w 211"/>
                <a:gd name="T27" fmla="*/ 322 h 339"/>
                <a:gd name="T28" fmla="*/ 151 w 211"/>
                <a:gd name="T29" fmla="*/ 305 h 339"/>
                <a:gd name="T30" fmla="*/ 136 w 211"/>
                <a:gd name="T31" fmla="*/ 294 h 339"/>
                <a:gd name="T32" fmla="*/ 136 w 211"/>
                <a:gd name="T33" fmla="*/ 288 h 339"/>
                <a:gd name="T34" fmla="*/ 113 w 211"/>
                <a:gd name="T35" fmla="*/ 254 h 339"/>
                <a:gd name="T36" fmla="*/ 98 w 211"/>
                <a:gd name="T37" fmla="*/ 220 h 339"/>
                <a:gd name="T38" fmla="*/ 83 w 211"/>
                <a:gd name="T39" fmla="*/ 187 h 339"/>
                <a:gd name="T40" fmla="*/ 68 w 211"/>
                <a:gd name="T41" fmla="*/ 153 h 339"/>
                <a:gd name="T42" fmla="*/ 53 w 211"/>
                <a:gd name="T43" fmla="*/ 119 h 339"/>
                <a:gd name="T44" fmla="*/ 38 w 211"/>
                <a:gd name="T45" fmla="*/ 85 h 339"/>
                <a:gd name="T46" fmla="*/ 15 w 211"/>
                <a:gd name="T47" fmla="*/ 51 h 339"/>
                <a:gd name="T48" fmla="*/ 0 w 211"/>
                <a:gd name="T49" fmla="*/ 17 h 339"/>
                <a:gd name="T50" fmla="*/ 0 w 211"/>
                <a:gd name="T51" fmla="*/ 12 h 339"/>
                <a:gd name="T52" fmla="*/ 8 w 211"/>
                <a:gd name="T53" fmla="*/ 12 h 339"/>
                <a:gd name="T54" fmla="*/ 15 w 211"/>
                <a:gd name="T55" fmla="*/ 6 h 339"/>
                <a:gd name="T56" fmla="*/ 23 w 211"/>
                <a:gd name="T57" fmla="*/ 6 h 339"/>
                <a:gd name="T58" fmla="*/ 30 w 211"/>
                <a:gd name="T59" fmla="*/ 0 h 339"/>
                <a:gd name="T60" fmla="*/ 38 w 211"/>
                <a:gd name="T61" fmla="*/ 6 h 339"/>
                <a:gd name="T62" fmla="*/ 46 w 211"/>
                <a:gd name="T63" fmla="*/ 6 h 3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1"/>
                <a:gd name="T97" fmla="*/ 0 h 339"/>
                <a:gd name="T98" fmla="*/ 211 w 211"/>
                <a:gd name="T99" fmla="*/ 339 h 3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Freeform 19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>
                <a:gd name="T0" fmla="*/ 699 w 827"/>
                <a:gd name="T1" fmla="*/ 28 h 349"/>
                <a:gd name="T2" fmla="*/ 744 w 827"/>
                <a:gd name="T3" fmla="*/ 39 h 349"/>
                <a:gd name="T4" fmla="*/ 797 w 827"/>
                <a:gd name="T5" fmla="*/ 73 h 349"/>
                <a:gd name="T6" fmla="*/ 827 w 827"/>
                <a:gd name="T7" fmla="*/ 118 h 349"/>
                <a:gd name="T8" fmla="*/ 804 w 827"/>
                <a:gd name="T9" fmla="*/ 112 h 349"/>
                <a:gd name="T10" fmla="*/ 767 w 827"/>
                <a:gd name="T11" fmla="*/ 90 h 349"/>
                <a:gd name="T12" fmla="*/ 737 w 827"/>
                <a:gd name="T13" fmla="*/ 73 h 349"/>
                <a:gd name="T14" fmla="*/ 692 w 827"/>
                <a:gd name="T15" fmla="*/ 56 h 349"/>
                <a:gd name="T16" fmla="*/ 639 w 827"/>
                <a:gd name="T17" fmla="*/ 45 h 349"/>
                <a:gd name="T18" fmla="*/ 579 w 827"/>
                <a:gd name="T19" fmla="*/ 39 h 349"/>
                <a:gd name="T20" fmla="*/ 496 w 827"/>
                <a:gd name="T21" fmla="*/ 34 h 349"/>
                <a:gd name="T22" fmla="*/ 436 w 827"/>
                <a:gd name="T23" fmla="*/ 39 h 349"/>
                <a:gd name="T24" fmla="*/ 383 w 827"/>
                <a:gd name="T25" fmla="*/ 45 h 349"/>
                <a:gd name="T26" fmla="*/ 331 w 827"/>
                <a:gd name="T27" fmla="*/ 56 h 349"/>
                <a:gd name="T28" fmla="*/ 225 w 827"/>
                <a:gd name="T29" fmla="*/ 141 h 349"/>
                <a:gd name="T30" fmla="*/ 195 w 827"/>
                <a:gd name="T31" fmla="*/ 169 h 349"/>
                <a:gd name="T32" fmla="*/ 165 w 827"/>
                <a:gd name="T33" fmla="*/ 203 h 349"/>
                <a:gd name="T34" fmla="*/ 150 w 827"/>
                <a:gd name="T35" fmla="*/ 231 h 349"/>
                <a:gd name="T36" fmla="*/ 128 w 827"/>
                <a:gd name="T37" fmla="*/ 270 h 349"/>
                <a:gd name="T38" fmla="*/ 120 w 827"/>
                <a:gd name="T39" fmla="*/ 304 h 349"/>
                <a:gd name="T40" fmla="*/ 90 w 827"/>
                <a:gd name="T41" fmla="*/ 332 h 349"/>
                <a:gd name="T42" fmla="*/ 67 w 827"/>
                <a:gd name="T43" fmla="*/ 344 h 349"/>
                <a:gd name="T44" fmla="*/ 52 w 827"/>
                <a:gd name="T45" fmla="*/ 344 h 349"/>
                <a:gd name="T46" fmla="*/ 37 w 827"/>
                <a:gd name="T47" fmla="*/ 338 h 349"/>
                <a:gd name="T48" fmla="*/ 15 w 827"/>
                <a:gd name="T49" fmla="*/ 332 h 349"/>
                <a:gd name="T50" fmla="*/ 7 w 827"/>
                <a:gd name="T51" fmla="*/ 327 h 349"/>
                <a:gd name="T52" fmla="*/ 7 w 827"/>
                <a:gd name="T53" fmla="*/ 282 h 349"/>
                <a:gd name="T54" fmla="*/ 37 w 827"/>
                <a:gd name="T55" fmla="*/ 220 h 349"/>
                <a:gd name="T56" fmla="*/ 90 w 827"/>
                <a:gd name="T57" fmla="*/ 158 h 349"/>
                <a:gd name="T58" fmla="*/ 150 w 827"/>
                <a:gd name="T59" fmla="*/ 107 h 349"/>
                <a:gd name="T60" fmla="*/ 203 w 827"/>
                <a:gd name="T61" fmla="*/ 62 h 349"/>
                <a:gd name="T62" fmla="*/ 255 w 827"/>
                <a:gd name="T63" fmla="*/ 39 h 349"/>
                <a:gd name="T64" fmla="*/ 316 w 827"/>
                <a:gd name="T65" fmla="*/ 22 h 349"/>
                <a:gd name="T66" fmla="*/ 368 w 827"/>
                <a:gd name="T67" fmla="*/ 11 h 349"/>
                <a:gd name="T68" fmla="*/ 428 w 827"/>
                <a:gd name="T69" fmla="*/ 0 h 349"/>
                <a:gd name="T70" fmla="*/ 639 w 827"/>
                <a:gd name="T71" fmla="*/ 5 h 34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27"/>
                <a:gd name="T109" fmla="*/ 0 h 349"/>
                <a:gd name="T110" fmla="*/ 827 w 827"/>
                <a:gd name="T111" fmla="*/ 349 h 34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Freeform 20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>
                <a:gd name="T0" fmla="*/ 121 w 203"/>
                <a:gd name="T1" fmla="*/ 17 h 118"/>
                <a:gd name="T2" fmla="*/ 136 w 203"/>
                <a:gd name="T3" fmla="*/ 17 h 118"/>
                <a:gd name="T4" fmla="*/ 151 w 203"/>
                <a:gd name="T5" fmla="*/ 5 h 118"/>
                <a:gd name="T6" fmla="*/ 173 w 203"/>
                <a:gd name="T7" fmla="*/ 5 h 118"/>
                <a:gd name="T8" fmla="*/ 173 w 203"/>
                <a:gd name="T9" fmla="*/ 22 h 118"/>
                <a:gd name="T10" fmla="*/ 188 w 203"/>
                <a:gd name="T11" fmla="*/ 22 h 118"/>
                <a:gd name="T12" fmla="*/ 181 w 203"/>
                <a:gd name="T13" fmla="*/ 34 h 118"/>
                <a:gd name="T14" fmla="*/ 173 w 203"/>
                <a:gd name="T15" fmla="*/ 45 h 118"/>
                <a:gd name="T16" fmla="*/ 166 w 203"/>
                <a:gd name="T17" fmla="*/ 56 h 118"/>
                <a:gd name="T18" fmla="*/ 166 w 203"/>
                <a:gd name="T19" fmla="*/ 67 h 118"/>
                <a:gd name="T20" fmla="*/ 188 w 203"/>
                <a:gd name="T21" fmla="*/ 84 h 118"/>
                <a:gd name="T22" fmla="*/ 188 w 203"/>
                <a:gd name="T23" fmla="*/ 90 h 118"/>
                <a:gd name="T24" fmla="*/ 196 w 203"/>
                <a:gd name="T25" fmla="*/ 96 h 118"/>
                <a:gd name="T26" fmla="*/ 196 w 203"/>
                <a:gd name="T27" fmla="*/ 101 h 118"/>
                <a:gd name="T28" fmla="*/ 203 w 203"/>
                <a:gd name="T29" fmla="*/ 112 h 118"/>
                <a:gd name="T30" fmla="*/ 203 w 203"/>
                <a:gd name="T31" fmla="*/ 118 h 118"/>
                <a:gd name="T32" fmla="*/ 181 w 203"/>
                <a:gd name="T33" fmla="*/ 118 h 118"/>
                <a:gd name="T34" fmla="*/ 158 w 203"/>
                <a:gd name="T35" fmla="*/ 101 h 118"/>
                <a:gd name="T36" fmla="*/ 143 w 203"/>
                <a:gd name="T37" fmla="*/ 96 h 118"/>
                <a:gd name="T38" fmla="*/ 136 w 203"/>
                <a:gd name="T39" fmla="*/ 96 h 118"/>
                <a:gd name="T40" fmla="*/ 128 w 203"/>
                <a:gd name="T41" fmla="*/ 101 h 118"/>
                <a:gd name="T42" fmla="*/ 121 w 203"/>
                <a:gd name="T43" fmla="*/ 118 h 118"/>
                <a:gd name="T44" fmla="*/ 98 w 203"/>
                <a:gd name="T45" fmla="*/ 118 h 118"/>
                <a:gd name="T46" fmla="*/ 98 w 203"/>
                <a:gd name="T47" fmla="*/ 112 h 118"/>
                <a:gd name="T48" fmla="*/ 91 w 203"/>
                <a:gd name="T49" fmla="*/ 112 h 118"/>
                <a:gd name="T50" fmla="*/ 83 w 203"/>
                <a:gd name="T51" fmla="*/ 107 h 118"/>
                <a:gd name="T52" fmla="*/ 83 w 203"/>
                <a:gd name="T53" fmla="*/ 96 h 118"/>
                <a:gd name="T54" fmla="*/ 75 w 203"/>
                <a:gd name="T55" fmla="*/ 90 h 118"/>
                <a:gd name="T56" fmla="*/ 68 w 203"/>
                <a:gd name="T57" fmla="*/ 79 h 118"/>
                <a:gd name="T58" fmla="*/ 53 w 203"/>
                <a:gd name="T59" fmla="*/ 73 h 118"/>
                <a:gd name="T60" fmla="*/ 8 w 203"/>
                <a:gd name="T61" fmla="*/ 73 h 118"/>
                <a:gd name="T62" fmla="*/ 0 w 203"/>
                <a:gd name="T63" fmla="*/ 67 h 118"/>
                <a:gd name="T64" fmla="*/ 0 w 203"/>
                <a:gd name="T65" fmla="*/ 56 h 118"/>
                <a:gd name="T66" fmla="*/ 15 w 203"/>
                <a:gd name="T67" fmla="*/ 45 h 118"/>
                <a:gd name="T68" fmla="*/ 30 w 203"/>
                <a:gd name="T69" fmla="*/ 45 h 118"/>
                <a:gd name="T70" fmla="*/ 38 w 203"/>
                <a:gd name="T71" fmla="*/ 39 h 118"/>
                <a:gd name="T72" fmla="*/ 53 w 203"/>
                <a:gd name="T73" fmla="*/ 39 h 118"/>
                <a:gd name="T74" fmla="*/ 68 w 203"/>
                <a:gd name="T75" fmla="*/ 28 h 118"/>
                <a:gd name="T76" fmla="*/ 83 w 203"/>
                <a:gd name="T77" fmla="*/ 28 h 118"/>
                <a:gd name="T78" fmla="*/ 75 w 203"/>
                <a:gd name="T79" fmla="*/ 22 h 118"/>
                <a:gd name="T80" fmla="*/ 68 w 203"/>
                <a:gd name="T81" fmla="*/ 11 h 118"/>
                <a:gd name="T82" fmla="*/ 68 w 203"/>
                <a:gd name="T83" fmla="*/ 0 h 118"/>
                <a:gd name="T84" fmla="*/ 91 w 203"/>
                <a:gd name="T85" fmla="*/ 0 h 118"/>
                <a:gd name="T86" fmla="*/ 113 w 203"/>
                <a:gd name="T87" fmla="*/ 17 h 118"/>
                <a:gd name="T88" fmla="*/ 121 w 203"/>
                <a:gd name="T89" fmla="*/ 17 h 1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03"/>
                <a:gd name="T136" fmla="*/ 0 h 118"/>
                <a:gd name="T137" fmla="*/ 203 w 203"/>
                <a:gd name="T138" fmla="*/ 118 h 1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Freeform 21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>
                <a:gd name="T0" fmla="*/ 76 w 76"/>
                <a:gd name="T1" fmla="*/ 22 h 62"/>
                <a:gd name="T2" fmla="*/ 76 w 76"/>
                <a:gd name="T3" fmla="*/ 45 h 62"/>
                <a:gd name="T4" fmla="*/ 68 w 76"/>
                <a:gd name="T5" fmla="*/ 56 h 62"/>
                <a:gd name="T6" fmla="*/ 60 w 76"/>
                <a:gd name="T7" fmla="*/ 62 h 62"/>
                <a:gd name="T8" fmla="*/ 23 w 76"/>
                <a:gd name="T9" fmla="*/ 62 h 62"/>
                <a:gd name="T10" fmla="*/ 15 w 76"/>
                <a:gd name="T11" fmla="*/ 56 h 62"/>
                <a:gd name="T12" fmla="*/ 8 w 76"/>
                <a:gd name="T13" fmla="*/ 45 h 62"/>
                <a:gd name="T14" fmla="*/ 8 w 76"/>
                <a:gd name="T15" fmla="*/ 39 h 62"/>
                <a:gd name="T16" fmla="*/ 0 w 76"/>
                <a:gd name="T17" fmla="*/ 28 h 62"/>
                <a:gd name="T18" fmla="*/ 0 w 76"/>
                <a:gd name="T19" fmla="*/ 22 h 62"/>
                <a:gd name="T20" fmla="*/ 8 w 76"/>
                <a:gd name="T21" fmla="*/ 11 h 62"/>
                <a:gd name="T22" fmla="*/ 15 w 76"/>
                <a:gd name="T23" fmla="*/ 6 h 62"/>
                <a:gd name="T24" fmla="*/ 23 w 76"/>
                <a:gd name="T25" fmla="*/ 6 h 62"/>
                <a:gd name="T26" fmla="*/ 30 w 76"/>
                <a:gd name="T27" fmla="*/ 0 h 62"/>
                <a:gd name="T28" fmla="*/ 53 w 76"/>
                <a:gd name="T29" fmla="*/ 0 h 62"/>
                <a:gd name="T30" fmla="*/ 60 w 76"/>
                <a:gd name="T31" fmla="*/ 6 h 62"/>
                <a:gd name="T32" fmla="*/ 60 w 76"/>
                <a:gd name="T33" fmla="*/ 11 h 62"/>
                <a:gd name="T34" fmla="*/ 68 w 76"/>
                <a:gd name="T35" fmla="*/ 22 h 62"/>
                <a:gd name="T36" fmla="*/ 76 w 76"/>
                <a:gd name="T37" fmla="*/ 22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6"/>
                <a:gd name="T58" fmla="*/ 0 h 62"/>
                <a:gd name="T59" fmla="*/ 76 w 76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Freeform 22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>
                <a:gd name="T0" fmla="*/ 369 w 369"/>
                <a:gd name="T1" fmla="*/ 23 h 429"/>
                <a:gd name="T2" fmla="*/ 354 w 369"/>
                <a:gd name="T3" fmla="*/ 40 h 429"/>
                <a:gd name="T4" fmla="*/ 339 w 369"/>
                <a:gd name="T5" fmla="*/ 62 h 429"/>
                <a:gd name="T6" fmla="*/ 324 w 369"/>
                <a:gd name="T7" fmla="*/ 79 h 429"/>
                <a:gd name="T8" fmla="*/ 301 w 369"/>
                <a:gd name="T9" fmla="*/ 96 h 429"/>
                <a:gd name="T10" fmla="*/ 286 w 369"/>
                <a:gd name="T11" fmla="*/ 118 h 429"/>
                <a:gd name="T12" fmla="*/ 271 w 369"/>
                <a:gd name="T13" fmla="*/ 135 h 429"/>
                <a:gd name="T14" fmla="*/ 256 w 369"/>
                <a:gd name="T15" fmla="*/ 158 h 429"/>
                <a:gd name="T16" fmla="*/ 241 w 369"/>
                <a:gd name="T17" fmla="*/ 175 h 429"/>
                <a:gd name="T18" fmla="*/ 226 w 369"/>
                <a:gd name="T19" fmla="*/ 192 h 429"/>
                <a:gd name="T20" fmla="*/ 211 w 369"/>
                <a:gd name="T21" fmla="*/ 214 h 429"/>
                <a:gd name="T22" fmla="*/ 196 w 369"/>
                <a:gd name="T23" fmla="*/ 231 h 429"/>
                <a:gd name="T24" fmla="*/ 181 w 369"/>
                <a:gd name="T25" fmla="*/ 254 h 429"/>
                <a:gd name="T26" fmla="*/ 166 w 369"/>
                <a:gd name="T27" fmla="*/ 271 h 429"/>
                <a:gd name="T28" fmla="*/ 151 w 369"/>
                <a:gd name="T29" fmla="*/ 293 h 429"/>
                <a:gd name="T30" fmla="*/ 136 w 369"/>
                <a:gd name="T31" fmla="*/ 310 h 429"/>
                <a:gd name="T32" fmla="*/ 121 w 369"/>
                <a:gd name="T33" fmla="*/ 333 h 429"/>
                <a:gd name="T34" fmla="*/ 113 w 369"/>
                <a:gd name="T35" fmla="*/ 344 h 429"/>
                <a:gd name="T36" fmla="*/ 98 w 369"/>
                <a:gd name="T37" fmla="*/ 350 h 429"/>
                <a:gd name="T38" fmla="*/ 91 w 369"/>
                <a:gd name="T39" fmla="*/ 361 h 429"/>
                <a:gd name="T40" fmla="*/ 83 w 369"/>
                <a:gd name="T41" fmla="*/ 372 h 429"/>
                <a:gd name="T42" fmla="*/ 76 w 369"/>
                <a:gd name="T43" fmla="*/ 384 h 429"/>
                <a:gd name="T44" fmla="*/ 68 w 369"/>
                <a:gd name="T45" fmla="*/ 395 h 429"/>
                <a:gd name="T46" fmla="*/ 61 w 369"/>
                <a:gd name="T47" fmla="*/ 406 h 429"/>
                <a:gd name="T48" fmla="*/ 53 w 369"/>
                <a:gd name="T49" fmla="*/ 417 h 429"/>
                <a:gd name="T50" fmla="*/ 45 w 369"/>
                <a:gd name="T51" fmla="*/ 423 h 429"/>
                <a:gd name="T52" fmla="*/ 38 w 369"/>
                <a:gd name="T53" fmla="*/ 423 h 429"/>
                <a:gd name="T54" fmla="*/ 30 w 369"/>
                <a:gd name="T55" fmla="*/ 429 h 429"/>
                <a:gd name="T56" fmla="*/ 15 w 369"/>
                <a:gd name="T57" fmla="*/ 429 h 429"/>
                <a:gd name="T58" fmla="*/ 8 w 369"/>
                <a:gd name="T59" fmla="*/ 423 h 429"/>
                <a:gd name="T60" fmla="*/ 0 w 369"/>
                <a:gd name="T61" fmla="*/ 412 h 429"/>
                <a:gd name="T62" fmla="*/ 0 w 369"/>
                <a:gd name="T63" fmla="*/ 395 h 429"/>
                <a:gd name="T64" fmla="*/ 15 w 369"/>
                <a:gd name="T65" fmla="*/ 378 h 429"/>
                <a:gd name="T66" fmla="*/ 23 w 369"/>
                <a:gd name="T67" fmla="*/ 367 h 429"/>
                <a:gd name="T68" fmla="*/ 38 w 369"/>
                <a:gd name="T69" fmla="*/ 350 h 429"/>
                <a:gd name="T70" fmla="*/ 45 w 369"/>
                <a:gd name="T71" fmla="*/ 338 h 429"/>
                <a:gd name="T72" fmla="*/ 61 w 369"/>
                <a:gd name="T73" fmla="*/ 322 h 429"/>
                <a:gd name="T74" fmla="*/ 76 w 369"/>
                <a:gd name="T75" fmla="*/ 310 h 429"/>
                <a:gd name="T76" fmla="*/ 91 w 369"/>
                <a:gd name="T77" fmla="*/ 293 h 429"/>
                <a:gd name="T78" fmla="*/ 98 w 369"/>
                <a:gd name="T79" fmla="*/ 276 h 429"/>
                <a:gd name="T80" fmla="*/ 113 w 369"/>
                <a:gd name="T81" fmla="*/ 265 h 429"/>
                <a:gd name="T82" fmla="*/ 121 w 369"/>
                <a:gd name="T83" fmla="*/ 248 h 429"/>
                <a:gd name="T84" fmla="*/ 136 w 369"/>
                <a:gd name="T85" fmla="*/ 231 h 429"/>
                <a:gd name="T86" fmla="*/ 143 w 369"/>
                <a:gd name="T87" fmla="*/ 220 h 429"/>
                <a:gd name="T88" fmla="*/ 158 w 369"/>
                <a:gd name="T89" fmla="*/ 203 h 429"/>
                <a:gd name="T90" fmla="*/ 166 w 369"/>
                <a:gd name="T91" fmla="*/ 192 h 429"/>
                <a:gd name="T92" fmla="*/ 181 w 369"/>
                <a:gd name="T93" fmla="*/ 175 h 429"/>
                <a:gd name="T94" fmla="*/ 196 w 369"/>
                <a:gd name="T95" fmla="*/ 158 h 429"/>
                <a:gd name="T96" fmla="*/ 203 w 369"/>
                <a:gd name="T97" fmla="*/ 147 h 429"/>
                <a:gd name="T98" fmla="*/ 218 w 369"/>
                <a:gd name="T99" fmla="*/ 130 h 429"/>
                <a:gd name="T100" fmla="*/ 233 w 369"/>
                <a:gd name="T101" fmla="*/ 113 h 429"/>
                <a:gd name="T102" fmla="*/ 249 w 369"/>
                <a:gd name="T103" fmla="*/ 96 h 429"/>
                <a:gd name="T104" fmla="*/ 264 w 369"/>
                <a:gd name="T105" fmla="*/ 79 h 429"/>
                <a:gd name="T106" fmla="*/ 279 w 369"/>
                <a:gd name="T107" fmla="*/ 68 h 429"/>
                <a:gd name="T108" fmla="*/ 294 w 369"/>
                <a:gd name="T109" fmla="*/ 45 h 429"/>
                <a:gd name="T110" fmla="*/ 309 w 369"/>
                <a:gd name="T111" fmla="*/ 34 h 429"/>
                <a:gd name="T112" fmla="*/ 324 w 369"/>
                <a:gd name="T113" fmla="*/ 11 h 429"/>
                <a:gd name="T114" fmla="*/ 339 w 369"/>
                <a:gd name="T115" fmla="*/ 0 h 429"/>
                <a:gd name="T116" fmla="*/ 369 w 369"/>
                <a:gd name="T117" fmla="*/ 0 h 429"/>
                <a:gd name="T118" fmla="*/ 369 w 369"/>
                <a:gd name="T119" fmla="*/ 23 h 42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69"/>
                <a:gd name="T181" fmla="*/ 0 h 429"/>
                <a:gd name="T182" fmla="*/ 369 w 369"/>
                <a:gd name="T183" fmla="*/ 429 h 42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Freeform 23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>
                <a:gd name="T0" fmla="*/ 113 w 384"/>
                <a:gd name="T1" fmla="*/ 91 h 418"/>
                <a:gd name="T2" fmla="*/ 136 w 384"/>
                <a:gd name="T3" fmla="*/ 113 h 418"/>
                <a:gd name="T4" fmla="*/ 151 w 384"/>
                <a:gd name="T5" fmla="*/ 130 h 418"/>
                <a:gd name="T6" fmla="*/ 166 w 384"/>
                <a:gd name="T7" fmla="*/ 147 h 418"/>
                <a:gd name="T8" fmla="*/ 181 w 384"/>
                <a:gd name="T9" fmla="*/ 170 h 418"/>
                <a:gd name="T10" fmla="*/ 203 w 384"/>
                <a:gd name="T11" fmla="*/ 186 h 418"/>
                <a:gd name="T12" fmla="*/ 218 w 384"/>
                <a:gd name="T13" fmla="*/ 203 h 418"/>
                <a:gd name="T14" fmla="*/ 233 w 384"/>
                <a:gd name="T15" fmla="*/ 220 h 418"/>
                <a:gd name="T16" fmla="*/ 248 w 384"/>
                <a:gd name="T17" fmla="*/ 243 h 418"/>
                <a:gd name="T18" fmla="*/ 271 w 384"/>
                <a:gd name="T19" fmla="*/ 260 h 418"/>
                <a:gd name="T20" fmla="*/ 286 w 384"/>
                <a:gd name="T21" fmla="*/ 277 h 418"/>
                <a:gd name="T22" fmla="*/ 301 w 384"/>
                <a:gd name="T23" fmla="*/ 299 h 418"/>
                <a:gd name="T24" fmla="*/ 316 w 384"/>
                <a:gd name="T25" fmla="*/ 316 h 418"/>
                <a:gd name="T26" fmla="*/ 339 w 384"/>
                <a:gd name="T27" fmla="*/ 333 h 418"/>
                <a:gd name="T28" fmla="*/ 354 w 384"/>
                <a:gd name="T29" fmla="*/ 356 h 418"/>
                <a:gd name="T30" fmla="*/ 369 w 384"/>
                <a:gd name="T31" fmla="*/ 373 h 418"/>
                <a:gd name="T32" fmla="*/ 384 w 384"/>
                <a:gd name="T33" fmla="*/ 395 h 418"/>
                <a:gd name="T34" fmla="*/ 384 w 384"/>
                <a:gd name="T35" fmla="*/ 401 h 418"/>
                <a:gd name="T36" fmla="*/ 361 w 384"/>
                <a:gd name="T37" fmla="*/ 418 h 418"/>
                <a:gd name="T38" fmla="*/ 354 w 384"/>
                <a:gd name="T39" fmla="*/ 418 h 418"/>
                <a:gd name="T40" fmla="*/ 346 w 384"/>
                <a:gd name="T41" fmla="*/ 412 h 418"/>
                <a:gd name="T42" fmla="*/ 339 w 384"/>
                <a:gd name="T43" fmla="*/ 412 h 418"/>
                <a:gd name="T44" fmla="*/ 316 w 384"/>
                <a:gd name="T45" fmla="*/ 389 h 418"/>
                <a:gd name="T46" fmla="*/ 301 w 384"/>
                <a:gd name="T47" fmla="*/ 367 h 418"/>
                <a:gd name="T48" fmla="*/ 279 w 384"/>
                <a:gd name="T49" fmla="*/ 339 h 418"/>
                <a:gd name="T50" fmla="*/ 256 w 384"/>
                <a:gd name="T51" fmla="*/ 316 h 418"/>
                <a:gd name="T52" fmla="*/ 233 w 384"/>
                <a:gd name="T53" fmla="*/ 294 h 418"/>
                <a:gd name="T54" fmla="*/ 211 w 384"/>
                <a:gd name="T55" fmla="*/ 271 h 418"/>
                <a:gd name="T56" fmla="*/ 188 w 384"/>
                <a:gd name="T57" fmla="*/ 243 h 418"/>
                <a:gd name="T58" fmla="*/ 166 w 384"/>
                <a:gd name="T59" fmla="*/ 220 h 418"/>
                <a:gd name="T60" fmla="*/ 143 w 384"/>
                <a:gd name="T61" fmla="*/ 198 h 418"/>
                <a:gd name="T62" fmla="*/ 128 w 384"/>
                <a:gd name="T63" fmla="*/ 175 h 418"/>
                <a:gd name="T64" fmla="*/ 106 w 384"/>
                <a:gd name="T65" fmla="*/ 147 h 418"/>
                <a:gd name="T66" fmla="*/ 83 w 384"/>
                <a:gd name="T67" fmla="*/ 124 h 418"/>
                <a:gd name="T68" fmla="*/ 60 w 384"/>
                <a:gd name="T69" fmla="*/ 102 h 418"/>
                <a:gd name="T70" fmla="*/ 45 w 384"/>
                <a:gd name="T71" fmla="*/ 74 h 418"/>
                <a:gd name="T72" fmla="*/ 15 w 384"/>
                <a:gd name="T73" fmla="*/ 51 h 418"/>
                <a:gd name="T74" fmla="*/ 0 w 384"/>
                <a:gd name="T75" fmla="*/ 23 h 418"/>
                <a:gd name="T76" fmla="*/ 8 w 384"/>
                <a:gd name="T77" fmla="*/ 17 h 418"/>
                <a:gd name="T78" fmla="*/ 8 w 384"/>
                <a:gd name="T79" fmla="*/ 12 h 418"/>
                <a:gd name="T80" fmla="*/ 23 w 384"/>
                <a:gd name="T81" fmla="*/ 0 h 418"/>
                <a:gd name="T82" fmla="*/ 68 w 384"/>
                <a:gd name="T83" fmla="*/ 34 h 418"/>
                <a:gd name="T84" fmla="*/ 76 w 384"/>
                <a:gd name="T85" fmla="*/ 45 h 418"/>
                <a:gd name="T86" fmla="*/ 91 w 384"/>
                <a:gd name="T87" fmla="*/ 57 h 418"/>
                <a:gd name="T88" fmla="*/ 98 w 384"/>
                <a:gd name="T89" fmla="*/ 68 h 418"/>
                <a:gd name="T90" fmla="*/ 106 w 384"/>
                <a:gd name="T91" fmla="*/ 79 h 418"/>
                <a:gd name="T92" fmla="*/ 113 w 384"/>
                <a:gd name="T93" fmla="*/ 91 h 41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384"/>
                <a:gd name="T142" fmla="*/ 0 h 418"/>
                <a:gd name="T143" fmla="*/ 384 w 384"/>
                <a:gd name="T144" fmla="*/ 418 h 41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Freeform 24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>
                <a:gd name="T0" fmla="*/ 383 w 383"/>
                <a:gd name="T1" fmla="*/ 28 h 169"/>
                <a:gd name="T2" fmla="*/ 376 w 383"/>
                <a:gd name="T3" fmla="*/ 39 h 169"/>
                <a:gd name="T4" fmla="*/ 383 w 383"/>
                <a:gd name="T5" fmla="*/ 50 h 169"/>
                <a:gd name="T6" fmla="*/ 383 w 383"/>
                <a:gd name="T7" fmla="*/ 78 h 169"/>
                <a:gd name="T8" fmla="*/ 376 w 383"/>
                <a:gd name="T9" fmla="*/ 90 h 169"/>
                <a:gd name="T10" fmla="*/ 361 w 383"/>
                <a:gd name="T11" fmla="*/ 101 h 169"/>
                <a:gd name="T12" fmla="*/ 346 w 383"/>
                <a:gd name="T13" fmla="*/ 101 h 169"/>
                <a:gd name="T14" fmla="*/ 338 w 383"/>
                <a:gd name="T15" fmla="*/ 95 h 169"/>
                <a:gd name="T16" fmla="*/ 323 w 383"/>
                <a:gd name="T17" fmla="*/ 90 h 169"/>
                <a:gd name="T18" fmla="*/ 316 w 383"/>
                <a:gd name="T19" fmla="*/ 90 h 169"/>
                <a:gd name="T20" fmla="*/ 308 w 383"/>
                <a:gd name="T21" fmla="*/ 84 h 169"/>
                <a:gd name="T22" fmla="*/ 293 w 383"/>
                <a:gd name="T23" fmla="*/ 78 h 169"/>
                <a:gd name="T24" fmla="*/ 286 w 383"/>
                <a:gd name="T25" fmla="*/ 78 h 169"/>
                <a:gd name="T26" fmla="*/ 278 w 383"/>
                <a:gd name="T27" fmla="*/ 73 h 169"/>
                <a:gd name="T28" fmla="*/ 263 w 383"/>
                <a:gd name="T29" fmla="*/ 67 h 169"/>
                <a:gd name="T30" fmla="*/ 173 w 383"/>
                <a:gd name="T31" fmla="*/ 67 h 169"/>
                <a:gd name="T32" fmla="*/ 158 w 383"/>
                <a:gd name="T33" fmla="*/ 73 h 169"/>
                <a:gd name="T34" fmla="*/ 143 w 383"/>
                <a:gd name="T35" fmla="*/ 73 h 169"/>
                <a:gd name="T36" fmla="*/ 128 w 383"/>
                <a:gd name="T37" fmla="*/ 78 h 169"/>
                <a:gd name="T38" fmla="*/ 113 w 383"/>
                <a:gd name="T39" fmla="*/ 84 h 169"/>
                <a:gd name="T40" fmla="*/ 105 w 383"/>
                <a:gd name="T41" fmla="*/ 90 h 169"/>
                <a:gd name="T42" fmla="*/ 90 w 383"/>
                <a:gd name="T43" fmla="*/ 90 h 169"/>
                <a:gd name="T44" fmla="*/ 68 w 383"/>
                <a:gd name="T45" fmla="*/ 107 h 169"/>
                <a:gd name="T46" fmla="*/ 60 w 383"/>
                <a:gd name="T47" fmla="*/ 118 h 169"/>
                <a:gd name="T48" fmla="*/ 45 w 383"/>
                <a:gd name="T49" fmla="*/ 118 h 169"/>
                <a:gd name="T50" fmla="*/ 45 w 383"/>
                <a:gd name="T51" fmla="*/ 129 h 169"/>
                <a:gd name="T52" fmla="*/ 30 w 383"/>
                <a:gd name="T53" fmla="*/ 141 h 169"/>
                <a:gd name="T54" fmla="*/ 30 w 383"/>
                <a:gd name="T55" fmla="*/ 146 h 169"/>
                <a:gd name="T56" fmla="*/ 22 w 383"/>
                <a:gd name="T57" fmla="*/ 157 h 169"/>
                <a:gd name="T58" fmla="*/ 22 w 383"/>
                <a:gd name="T59" fmla="*/ 163 h 169"/>
                <a:gd name="T60" fmla="*/ 15 w 383"/>
                <a:gd name="T61" fmla="*/ 169 h 169"/>
                <a:gd name="T62" fmla="*/ 0 w 383"/>
                <a:gd name="T63" fmla="*/ 157 h 169"/>
                <a:gd name="T64" fmla="*/ 0 w 383"/>
                <a:gd name="T65" fmla="*/ 141 h 169"/>
                <a:gd name="T66" fmla="*/ 15 w 383"/>
                <a:gd name="T67" fmla="*/ 118 h 169"/>
                <a:gd name="T68" fmla="*/ 15 w 383"/>
                <a:gd name="T69" fmla="*/ 95 h 169"/>
                <a:gd name="T70" fmla="*/ 30 w 383"/>
                <a:gd name="T71" fmla="*/ 78 h 169"/>
                <a:gd name="T72" fmla="*/ 45 w 383"/>
                <a:gd name="T73" fmla="*/ 62 h 169"/>
                <a:gd name="T74" fmla="*/ 68 w 383"/>
                <a:gd name="T75" fmla="*/ 50 h 169"/>
                <a:gd name="T76" fmla="*/ 90 w 383"/>
                <a:gd name="T77" fmla="*/ 33 h 169"/>
                <a:gd name="T78" fmla="*/ 113 w 383"/>
                <a:gd name="T79" fmla="*/ 28 h 169"/>
                <a:gd name="T80" fmla="*/ 135 w 383"/>
                <a:gd name="T81" fmla="*/ 16 h 169"/>
                <a:gd name="T82" fmla="*/ 158 w 383"/>
                <a:gd name="T83" fmla="*/ 5 h 169"/>
                <a:gd name="T84" fmla="*/ 188 w 383"/>
                <a:gd name="T85" fmla="*/ 0 h 169"/>
                <a:gd name="T86" fmla="*/ 263 w 383"/>
                <a:gd name="T87" fmla="*/ 0 h 169"/>
                <a:gd name="T88" fmla="*/ 278 w 383"/>
                <a:gd name="T89" fmla="*/ 5 h 169"/>
                <a:gd name="T90" fmla="*/ 301 w 383"/>
                <a:gd name="T91" fmla="*/ 5 h 169"/>
                <a:gd name="T92" fmla="*/ 316 w 383"/>
                <a:gd name="T93" fmla="*/ 11 h 169"/>
                <a:gd name="T94" fmla="*/ 323 w 383"/>
                <a:gd name="T95" fmla="*/ 11 h 169"/>
                <a:gd name="T96" fmla="*/ 338 w 383"/>
                <a:gd name="T97" fmla="*/ 16 h 169"/>
                <a:gd name="T98" fmla="*/ 346 w 383"/>
                <a:gd name="T99" fmla="*/ 16 h 169"/>
                <a:gd name="T100" fmla="*/ 361 w 383"/>
                <a:gd name="T101" fmla="*/ 22 h 169"/>
                <a:gd name="T102" fmla="*/ 368 w 383"/>
                <a:gd name="T103" fmla="*/ 28 h 169"/>
                <a:gd name="T104" fmla="*/ 383 w 383"/>
                <a:gd name="T105" fmla="*/ 28 h 16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83"/>
                <a:gd name="T160" fmla="*/ 0 h 169"/>
                <a:gd name="T161" fmla="*/ 383 w 383"/>
                <a:gd name="T162" fmla="*/ 169 h 16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Freeform 25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>
                <a:gd name="T0" fmla="*/ 346 w 346"/>
                <a:gd name="T1" fmla="*/ 12 h 288"/>
                <a:gd name="T2" fmla="*/ 339 w 346"/>
                <a:gd name="T3" fmla="*/ 23 h 288"/>
                <a:gd name="T4" fmla="*/ 331 w 346"/>
                <a:gd name="T5" fmla="*/ 34 h 288"/>
                <a:gd name="T6" fmla="*/ 316 w 346"/>
                <a:gd name="T7" fmla="*/ 45 h 288"/>
                <a:gd name="T8" fmla="*/ 309 w 346"/>
                <a:gd name="T9" fmla="*/ 57 h 288"/>
                <a:gd name="T10" fmla="*/ 301 w 346"/>
                <a:gd name="T11" fmla="*/ 68 h 288"/>
                <a:gd name="T12" fmla="*/ 294 w 346"/>
                <a:gd name="T13" fmla="*/ 79 h 288"/>
                <a:gd name="T14" fmla="*/ 279 w 346"/>
                <a:gd name="T15" fmla="*/ 85 h 288"/>
                <a:gd name="T16" fmla="*/ 271 w 346"/>
                <a:gd name="T17" fmla="*/ 96 h 288"/>
                <a:gd name="T18" fmla="*/ 196 w 346"/>
                <a:gd name="T19" fmla="*/ 153 h 288"/>
                <a:gd name="T20" fmla="*/ 188 w 346"/>
                <a:gd name="T21" fmla="*/ 164 h 288"/>
                <a:gd name="T22" fmla="*/ 158 w 346"/>
                <a:gd name="T23" fmla="*/ 186 h 288"/>
                <a:gd name="T24" fmla="*/ 151 w 346"/>
                <a:gd name="T25" fmla="*/ 198 h 288"/>
                <a:gd name="T26" fmla="*/ 121 w 346"/>
                <a:gd name="T27" fmla="*/ 220 h 288"/>
                <a:gd name="T28" fmla="*/ 113 w 346"/>
                <a:gd name="T29" fmla="*/ 232 h 288"/>
                <a:gd name="T30" fmla="*/ 83 w 346"/>
                <a:gd name="T31" fmla="*/ 254 h 288"/>
                <a:gd name="T32" fmla="*/ 76 w 346"/>
                <a:gd name="T33" fmla="*/ 265 h 288"/>
                <a:gd name="T34" fmla="*/ 61 w 346"/>
                <a:gd name="T35" fmla="*/ 277 h 288"/>
                <a:gd name="T36" fmla="*/ 61 w 346"/>
                <a:gd name="T37" fmla="*/ 282 h 288"/>
                <a:gd name="T38" fmla="*/ 53 w 346"/>
                <a:gd name="T39" fmla="*/ 288 h 288"/>
                <a:gd name="T40" fmla="*/ 15 w 346"/>
                <a:gd name="T41" fmla="*/ 288 h 288"/>
                <a:gd name="T42" fmla="*/ 8 w 346"/>
                <a:gd name="T43" fmla="*/ 282 h 288"/>
                <a:gd name="T44" fmla="*/ 0 w 346"/>
                <a:gd name="T45" fmla="*/ 271 h 288"/>
                <a:gd name="T46" fmla="*/ 15 w 346"/>
                <a:gd name="T47" fmla="*/ 249 h 288"/>
                <a:gd name="T48" fmla="*/ 38 w 346"/>
                <a:gd name="T49" fmla="*/ 232 h 288"/>
                <a:gd name="T50" fmla="*/ 53 w 346"/>
                <a:gd name="T51" fmla="*/ 215 h 288"/>
                <a:gd name="T52" fmla="*/ 68 w 346"/>
                <a:gd name="T53" fmla="*/ 198 h 288"/>
                <a:gd name="T54" fmla="*/ 91 w 346"/>
                <a:gd name="T55" fmla="*/ 181 h 288"/>
                <a:gd name="T56" fmla="*/ 113 w 346"/>
                <a:gd name="T57" fmla="*/ 170 h 288"/>
                <a:gd name="T58" fmla="*/ 128 w 346"/>
                <a:gd name="T59" fmla="*/ 153 h 288"/>
                <a:gd name="T60" fmla="*/ 173 w 346"/>
                <a:gd name="T61" fmla="*/ 119 h 288"/>
                <a:gd name="T62" fmla="*/ 196 w 346"/>
                <a:gd name="T63" fmla="*/ 108 h 288"/>
                <a:gd name="T64" fmla="*/ 211 w 346"/>
                <a:gd name="T65" fmla="*/ 91 h 288"/>
                <a:gd name="T66" fmla="*/ 234 w 346"/>
                <a:gd name="T67" fmla="*/ 74 h 288"/>
                <a:gd name="T68" fmla="*/ 249 w 346"/>
                <a:gd name="T69" fmla="*/ 57 h 288"/>
                <a:gd name="T70" fmla="*/ 271 w 346"/>
                <a:gd name="T71" fmla="*/ 40 h 288"/>
                <a:gd name="T72" fmla="*/ 286 w 346"/>
                <a:gd name="T73" fmla="*/ 23 h 288"/>
                <a:gd name="T74" fmla="*/ 301 w 346"/>
                <a:gd name="T75" fmla="*/ 0 h 288"/>
                <a:gd name="T76" fmla="*/ 309 w 346"/>
                <a:gd name="T77" fmla="*/ 0 h 288"/>
                <a:gd name="T78" fmla="*/ 316 w 346"/>
                <a:gd name="T79" fmla="*/ 6 h 288"/>
                <a:gd name="T80" fmla="*/ 331 w 346"/>
                <a:gd name="T81" fmla="*/ 6 h 288"/>
                <a:gd name="T82" fmla="*/ 339 w 346"/>
                <a:gd name="T83" fmla="*/ 12 h 288"/>
                <a:gd name="T84" fmla="*/ 346 w 346"/>
                <a:gd name="T85" fmla="*/ 12 h 2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46"/>
                <a:gd name="T130" fmla="*/ 0 h 288"/>
                <a:gd name="T131" fmla="*/ 346 w 346"/>
                <a:gd name="T132" fmla="*/ 288 h 2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Freeform 26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>
                <a:gd name="T0" fmla="*/ 609 w 609"/>
                <a:gd name="T1" fmla="*/ 45 h 406"/>
                <a:gd name="T2" fmla="*/ 586 w 609"/>
                <a:gd name="T3" fmla="*/ 40 h 406"/>
                <a:gd name="T4" fmla="*/ 541 w 609"/>
                <a:gd name="T5" fmla="*/ 40 h 406"/>
                <a:gd name="T6" fmla="*/ 519 w 609"/>
                <a:gd name="T7" fmla="*/ 34 h 406"/>
                <a:gd name="T8" fmla="*/ 474 w 609"/>
                <a:gd name="T9" fmla="*/ 34 h 406"/>
                <a:gd name="T10" fmla="*/ 451 w 609"/>
                <a:gd name="T11" fmla="*/ 40 h 406"/>
                <a:gd name="T12" fmla="*/ 406 w 609"/>
                <a:gd name="T13" fmla="*/ 40 h 406"/>
                <a:gd name="T14" fmla="*/ 383 w 609"/>
                <a:gd name="T15" fmla="*/ 45 h 406"/>
                <a:gd name="T16" fmla="*/ 361 w 609"/>
                <a:gd name="T17" fmla="*/ 51 h 406"/>
                <a:gd name="T18" fmla="*/ 346 w 609"/>
                <a:gd name="T19" fmla="*/ 57 h 406"/>
                <a:gd name="T20" fmla="*/ 323 w 609"/>
                <a:gd name="T21" fmla="*/ 62 h 406"/>
                <a:gd name="T22" fmla="*/ 301 w 609"/>
                <a:gd name="T23" fmla="*/ 74 h 406"/>
                <a:gd name="T24" fmla="*/ 286 w 609"/>
                <a:gd name="T25" fmla="*/ 85 h 406"/>
                <a:gd name="T26" fmla="*/ 263 w 609"/>
                <a:gd name="T27" fmla="*/ 91 h 406"/>
                <a:gd name="T28" fmla="*/ 233 w 609"/>
                <a:gd name="T29" fmla="*/ 124 h 406"/>
                <a:gd name="T30" fmla="*/ 210 w 609"/>
                <a:gd name="T31" fmla="*/ 158 h 406"/>
                <a:gd name="T32" fmla="*/ 188 w 609"/>
                <a:gd name="T33" fmla="*/ 192 h 406"/>
                <a:gd name="T34" fmla="*/ 173 w 609"/>
                <a:gd name="T35" fmla="*/ 226 h 406"/>
                <a:gd name="T36" fmla="*/ 158 w 609"/>
                <a:gd name="T37" fmla="*/ 265 h 406"/>
                <a:gd name="T38" fmla="*/ 143 w 609"/>
                <a:gd name="T39" fmla="*/ 305 h 406"/>
                <a:gd name="T40" fmla="*/ 128 w 609"/>
                <a:gd name="T41" fmla="*/ 339 h 406"/>
                <a:gd name="T42" fmla="*/ 105 w 609"/>
                <a:gd name="T43" fmla="*/ 373 h 406"/>
                <a:gd name="T44" fmla="*/ 105 w 609"/>
                <a:gd name="T45" fmla="*/ 378 h 406"/>
                <a:gd name="T46" fmla="*/ 82 w 609"/>
                <a:gd name="T47" fmla="*/ 395 h 406"/>
                <a:gd name="T48" fmla="*/ 67 w 609"/>
                <a:gd name="T49" fmla="*/ 401 h 406"/>
                <a:gd name="T50" fmla="*/ 60 w 609"/>
                <a:gd name="T51" fmla="*/ 401 h 406"/>
                <a:gd name="T52" fmla="*/ 52 w 609"/>
                <a:gd name="T53" fmla="*/ 406 h 406"/>
                <a:gd name="T54" fmla="*/ 30 w 609"/>
                <a:gd name="T55" fmla="*/ 406 h 406"/>
                <a:gd name="T56" fmla="*/ 22 w 609"/>
                <a:gd name="T57" fmla="*/ 401 h 406"/>
                <a:gd name="T58" fmla="*/ 15 w 609"/>
                <a:gd name="T59" fmla="*/ 401 h 406"/>
                <a:gd name="T60" fmla="*/ 7 w 609"/>
                <a:gd name="T61" fmla="*/ 395 h 406"/>
                <a:gd name="T62" fmla="*/ 0 w 609"/>
                <a:gd name="T63" fmla="*/ 395 h 406"/>
                <a:gd name="T64" fmla="*/ 0 w 609"/>
                <a:gd name="T65" fmla="*/ 327 h 406"/>
                <a:gd name="T66" fmla="*/ 15 w 609"/>
                <a:gd name="T67" fmla="*/ 299 h 406"/>
                <a:gd name="T68" fmla="*/ 30 w 609"/>
                <a:gd name="T69" fmla="*/ 271 h 406"/>
                <a:gd name="T70" fmla="*/ 45 w 609"/>
                <a:gd name="T71" fmla="*/ 243 h 406"/>
                <a:gd name="T72" fmla="*/ 67 w 609"/>
                <a:gd name="T73" fmla="*/ 209 h 406"/>
                <a:gd name="T74" fmla="*/ 82 w 609"/>
                <a:gd name="T75" fmla="*/ 186 h 406"/>
                <a:gd name="T76" fmla="*/ 98 w 609"/>
                <a:gd name="T77" fmla="*/ 158 h 406"/>
                <a:gd name="T78" fmla="*/ 210 w 609"/>
                <a:gd name="T79" fmla="*/ 74 h 406"/>
                <a:gd name="T80" fmla="*/ 240 w 609"/>
                <a:gd name="T81" fmla="*/ 57 h 406"/>
                <a:gd name="T82" fmla="*/ 263 w 609"/>
                <a:gd name="T83" fmla="*/ 45 h 406"/>
                <a:gd name="T84" fmla="*/ 286 w 609"/>
                <a:gd name="T85" fmla="*/ 34 h 406"/>
                <a:gd name="T86" fmla="*/ 316 w 609"/>
                <a:gd name="T87" fmla="*/ 23 h 406"/>
                <a:gd name="T88" fmla="*/ 346 w 609"/>
                <a:gd name="T89" fmla="*/ 17 h 406"/>
                <a:gd name="T90" fmla="*/ 368 w 609"/>
                <a:gd name="T91" fmla="*/ 12 h 406"/>
                <a:gd name="T92" fmla="*/ 398 w 609"/>
                <a:gd name="T93" fmla="*/ 6 h 406"/>
                <a:gd name="T94" fmla="*/ 428 w 609"/>
                <a:gd name="T95" fmla="*/ 0 h 406"/>
                <a:gd name="T96" fmla="*/ 496 w 609"/>
                <a:gd name="T97" fmla="*/ 0 h 406"/>
                <a:gd name="T98" fmla="*/ 526 w 609"/>
                <a:gd name="T99" fmla="*/ 6 h 406"/>
                <a:gd name="T100" fmla="*/ 534 w 609"/>
                <a:gd name="T101" fmla="*/ 12 h 406"/>
                <a:gd name="T102" fmla="*/ 549 w 609"/>
                <a:gd name="T103" fmla="*/ 17 h 406"/>
                <a:gd name="T104" fmla="*/ 556 w 609"/>
                <a:gd name="T105" fmla="*/ 23 h 406"/>
                <a:gd name="T106" fmla="*/ 571 w 609"/>
                <a:gd name="T107" fmla="*/ 23 h 406"/>
                <a:gd name="T108" fmla="*/ 579 w 609"/>
                <a:gd name="T109" fmla="*/ 29 h 406"/>
                <a:gd name="T110" fmla="*/ 594 w 609"/>
                <a:gd name="T111" fmla="*/ 29 h 406"/>
                <a:gd name="T112" fmla="*/ 601 w 609"/>
                <a:gd name="T113" fmla="*/ 34 h 406"/>
                <a:gd name="T114" fmla="*/ 609 w 609"/>
                <a:gd name="T115" fmla="*/ 45 h 40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09"/>
                <a:gd name="T175" fmla="*/ 0 h 406"/>
                <a:gd name="T176" fmla="*/ 609 w 609"/>
                <a:gd name="T177" fmla="*/ 406 h 40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Freeform 27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34 h 57"/>
                <a:gd name="T4" fmla="*/ 68 w 83"/>
                <a:gd name="T5" fmla="*/ 46 h 57"/>
                <a:gd name="T6" fmla="*/ 60 w 83"/>
                <a:gd name="T7" fmla="*/ 57 h 57"/>
                <a:gd name="T8" fmla="*/ 38 w 83"/>
                <a:gd name="T9" fmla="*/ 57 h 57"/>
                <a:gd name="T10" fmla="*/ 30 w 83"/>
                <a:gd name="T11" fmla="*/ 51 h 57"/>
                <a:gd name="T12" fmla="*/ 15 w 83"/>
                <a:gd name="T13" fmla="*/ 46 h 57"/>
                <a:gd name="T14" fmla="*/ 7 w 83"/>
                <a:gd name="T15" fmla="*/ 40 h 57"/>
                <a:gd name="T16" fmla="*/ 0 w 83"/>
                <a:gd name="T17" fmla="*/ 40 h 57"/>
                <a:gd name="T18" fmla="*/ 0 w 83"/>
                <a:gd name="T19" fmla="*/ 23 h 57"/>
                <a:gd name="T20" fmla="*/ 7 w 83"/>
                <a:gd name="T21" fmla="*/ 12 h 57"/>
                <a:gd name="T22" fmla="*/ 15 w 83"/>
                <a:gd name="T23" fmla="*/ 6 h 57"/>
                <a:gd name="T24" fmla="*/ 23 w 83"/>
                <a:gd name="T25" fmla="*/ 6 h 57"/>
                <a:gd name="T26" fmla="*/ 30 w 83"/>
                <a:gd name="T27" fmla="*/ 0 h 57"/>
                <a:gd name="T28" fmla="*/ 60 w 83"/>
                <a:gd name="T29" fmla="*/ 0 h 57"/>
                <a:gd name="T30" fmla="*/ 68 w 83"/>
                <a:gd name="T31" fmla="*/ 6 h 57"/>
                <a:gd name="T32" fmla="*/ 83 w 83"/>
                <a:gd name="T33" fmla="*/ 12 h 57"/>
                <a:gd name="T34" fmla="*/ 83 w 83"/>
                <a:gd name="T35" fmla="*/ 17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57"/>
                <a:gd name="T56" fmla="*/ 83 w 83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Freeform 28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>
                <a:gd name="T0" fmla="*/ 150 w 165"/>
                <a:gd name="T1" fmla="*/ 29 h 119"/>
                <a:gd name="T2" fmla="*/ 158 w 165"/>
                <a:gd name="T3" fmla="*/ 34 h 119"/>
                <a:gd name="T4" fmla="*/ 158 w 165"/>
                <a:gd name="T5" fmla="*/ 46 h 119"/>
                <a:gd name="T6" fmla="*/ 143 w 165"/>
                <a:gd name="T7" fmla="*/ 57 h 119"/>
                <a:gd name="T8" fmla="*/ 150 w 165"/>
                <a:gd name="T9" fmla="*/ 68 h 119"/>
                <a:gd name="T10" fmla="*/ 165 w 165"/>
                <a:gd name="T11" fmla="*/ 74 h 119"/>
                <a:gd name="T12" fmla="*/ 165 w 165"/>
                <a:gd name="T13" fmla="*/ 91 h 119"/>
                <a:gd name="T14" fmla="*/ 135 w 165"/>
                <a:gd name="T15" fmla="*/ 91 h 119"/>
                <a:gd name="T16" fmla="*/ 120 w 165"/>
                <a:gd name="T17" fmla="*/ 96 h 119"/>
                <a:gd name="T18" fmla="*/ 113 w 165"/>
                <a:gd name="T19" fmla="*/ 96 h 119"/>
                <a:gd name="T20" fmla="*/ 98 w 165"/>
                <a:gd name="T21" fmla="*/ 102 h 119"/>
                <a:gd name="T22" fmla="*/ 83 w 165"/>
                <a:gd name="T23" fmla="*/ 108 h 119"/>
                <a:gd name="T24" fmla="*/ 68 w 165"/>
                <a:gd name="T25" fmla="*/ 113 h 119"/>
                <a:gd name="T26" fmla="*/ 60 w 165"/>
                <a:gd name="T27" fmla="*/ 119 h 119"/>
                <a:gd name="T28" fmla="*/ 52 w 165"/>
                <a:gd name="T29" fmla="*/ 113 h 119"/>
                <a:gd name="T30" fmla="*/ 52 w 165"/>
                <a:gd name="T31" fmla="*/ 91 h 119"/>
                <a:gd name="T32" fmla="*/ 45 w 165"/>
                <a:gd name="T33" fmla="*/ 85 h 119"/>
                <a:gd name="T34" fmla="*/ 45 w 165"/>
                <a:gd name="T35" fmla="*/ 79 h 119"/>
                <a:gd name="T36" fmla="*/ 15 w 165"/>
                <a:gd name="T37" fmla="*/ 79 h 119"/>
                <a:gd name="T38" fmla="*/ 15 w 165"/>
                <a:gd name="T39" fmla="*/ 74 h 119"/>
                <a:gd name="T40" fmla="*/ 7 w 165"/>
                <a:gd name="T41" fmla="*/ 68 h 119"/>
                <a:gd name="T42" fmla="*/ 0 w 165"/>
                <a:gd name="T43" fmla="*/ 68 h 119"/>
                <a:gd name="T44" fmla="*/ 22 w 165"/>
                <a:gd name="T45" fmla="*/ 51 h 119"/>
                <a:gd name="T46" fmla="*/ 52 w 165"/>
                <a:gd name="T47" fmla="*/ 51 h 119"/>
                <a:gd name="T48" fmla="*/ 60 w 165"/>
                <a:gd name="T49" fmla="*/ 46 h 119"/>
                <a:gd name="T50" fmla="*/ 60 w 165"/>
                <a:gd name="T51" fmla="*/ 40 h 119"/>
                <a:gd name="T52" fmla="*/ 68 w 165"/>
                <a:gd name="T53" fmla="*/ 34 h 119"/>
                <a:gd name="T54" fmla="*/ 68 w 165"/>
                <a:gd name="T55" fmla="*/ 0 h 119"/>
                <a:gd name="T56" fmla="*/ 75 w 165"/>
                <a:gd name="T57" fmla="*/ 0 h 119"/>
                <a:gd name="T58" fmla="*/ 98 w 165"/>
                <a:gd name="T59" fmla="*/ 6 h 119"/>
                <a:gd name="T60" fmla="*/ 98 w 165"/>
                <a:gd name="T61" fmla="*/ 12 h 119"/>
                <a:gd name="T62" fmla="*/ 113 w 165"/>
                <a:gd name="T63" fmla="*/ 23 h 119"/>
                <a:gd name="T64" fmla="*/ 120 w 165"/>
                <a:gd name="T65" fmla="*/ 23 h 119"/>
                <a:gd name="T66" fmla="*/ 128 w 165"/>
                <a:gd name="T67" fmla="*/ 29 h 119"/>
                <a:gd name="T68" fmla="*/ 150 w 165"/>
                <a:gd name="T69" fmla="*/ 29 h 11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5"/>
                <a:gd name="T106" fmla="*/ 0 h 119"/>
                <a:gd name="T107" fmla="*/ 165 w 165"/>
                <a:gd name="T108" fmla="*/ 119 h 11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Freeform 29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>
                <a:gd name="T0" fmla="*/ 83 w 91"/>
                <a:gd name="T1" fmla="*/ 22 h 56"/>
                <a:gd name="T2" fmla="*/ 91 w 91"/>
                <a:gd name="T3" fmla="*/ 33 h 56"/>
                <a:gd name="T4" fmla="*/ 83 w 91"/>
                <a:gd name="T5" fmla="*/ 45 h 56"/>
                <a:gd name="T6" fmla="*/ 76 w 91"/>
                <a:gd name="T7" fmla="*/ 56 h 56"/>
                <a:gd name="T8" fmla="*/ 8 w 91"/>
                <a:gd name="T9" fmla="*/ 56 h 56"/>
                <a:gd name="T10" fmla="*/ 0 w 91"/>
                <a:gd name="T11" fmla="*/ 50 h 56"/>
                <a:gd name="T12" fmla="*/ 0 w 91"/>
                <a:gd name="T13" fmla="*/ 17 h 56"/>
                <a:gd name="T14" fmla="*/ 8 w 91"/>
                <a:gd name="T15" fmla="*/ 11 h 56"/>
                <a:gd name="T16" fmla="*/ 23 w 91"/>
                <a:gd name="T17" fmla="*/ 5 h 56"/>
                <a:gd name="T18" fmla="*/ 31 w 91"/>
                <a:gd name="T19" fmla="*/ 5 h 56"/>
                <a:gd name="T20" fmla="*/ 46 w 91"/>
                <a:gd name="T21" fmla="*/ 0 h 56"/>
                <a:gd name="T22" fmla="*/ 61 w 91"/>
                <a:gd name="T23" fmla="*/ 5 h 56"/>
                <a:gd name="T24" fmla="*/ 68 w 91"/>
                <a:gd name="T25" fmla="*/ 5 h 56"/>
                <a:gd name="T26" fmla="*/ 83 w 91"/>
                <a:gd name="T27" fmla="*/ 11 h 56"/>
                <a:gd name="T28" fmla="*/ 83 w 91"/>
                <a:gd name="T29" fmla="*/ 22 h 5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1"/>
                <a:gd name="T46" fmla="*/ 0 h 56"/>
                <a:gd name="T47" fmla="*/ 91 w 91"/>
                <a:gd name="T48" fmla="*/ 56 h 5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Freeform 30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>
                <a:gd name="T0" fmla="*/ 414 w 414"/>
                <a:gd name="T1" fmla="*/ 17 h 356"/>
                <a:gd name="T2" fmla="*/ 414 w 414"/>
                <a:gd name="T3" fmla="*/ 28 h 356"/>
                <a:gd name="T4" fmla="*/ 406 w 414"/>
                <a:gd name="T5" fmla="*/ 34 h 356"/>
                <a:gd name="T6" fmla="*/ 331 w 414"/>
                <a:gd name="T7" fmla="*/ 34 h 356"/>
                <a:gd name="T8" fmla="*/ 324 w 414"/>
                <a:gd name="T9" fmla="*/ 40 h 356"/>
                <a:gd name="T10" fmla="*/ 309 w 414"/>
                <a:gd name="T11" fmla="*/ 40 h 356"/>
                <a:gd name="T12" fmla="*/ 294 w 414"/>
                <a:gd name="T13" fmla="*/ 45 h 356"/>
                <a:gd name="T14" fmla="*/ 279 w 414"/>
                <a:gd name="T15" fmla="*/ 45 h 356"/>
                <a:gd name="T16" fmla="*/ 264 w 414"/>
                <a:gd name="T17" fmla="*/ 51 h 356"/>
                <a:gd name="T18" fmla="*/ 249 w 414"/>
                <a:gd name="T19" fmla="*/ 51 h 356"/>
                <a:gd name="T20" fmla="*/ 203 w 414"/>
                <a:gd name="T21" fmla="*/ 85 h 356"/>
                <a:gd name="T22" fmla="*/ 188 w 414"/>
                <a:gd name="T23" fmla="*/ 102 h 356"/>
                <a:gd name="T24" fmla="*/ 173 w 414"/>
                <a:gd name="T25" fmla="*/ 113 h 356"/>
                <a:gd name="T26" fmla="*/ 166 w 414"/>
                <a:gd name="T27" fmla="*/ 130 h 356"/>
                <a:gd name="T28" fmla="*/ 151 w 414"/>
                <a:gd name="T29" fmla="*/ 147 h 356"/>
                <a:gd name="T30" fmla="*/ 143 w 414"/>
                <a:gd name="T31" fmla="*/ 164 h 356"/>
                <a:gd name="T32" fmla="*/ 136 w 414"/>
                <a:gd name="T33" fmla="*/ 181 h 356"/>
                <a:gd name="T34" fmla="*/ 128 w 414"/>
                <a:gd name="T35" fmla="*/ 203 h 356"/>
                <a:gd name="T36" fmla="*/ 128 w 414"/>
                <a:gd name="T37" fmla="*/ 305 h 356"/>
                <a:gd name="T38" fmla="*/ 121 w 414"/>
                <a:gd name="T39" fmla="*/ 327 h 356"/>
                <a:gd name="T40" fmla="*/ 98 w 414"/>
                <a:gd name="T41" fmla="*/ 344 h 356"/>
                <a:gd name="T42" fmla="*/ 68 w 414"/>
                <a:gd name="T43" fmla="*/ 356 h 356"/>
                <a:gd name="T44" fmla="*/ 53 w 414"/>
                <a:gd name="T45" fmla="*/ 356 h 356"/>
                <a:gd name="T46" fmla="*/ 38 w 414"/>
                <a:gd name="T47" fmla="*/ 350 h 356"/>
                <a:gd name="T48" fmla="*/ 30 w 414"/>
                <a:gd name="T49" fmla="*/ 344 h 356"/>
                <a:gd name="T50" fmla="*/ 23 w 414"/>
                <a:gd name="T51" fmla="*/ 333 h 356"/>
                <a:gd name="T52" fmla="*/ 8 w 414"/>
                <a:gd name="T53" fmla="*/ 322 h 356"/>
                <a:gd name="T54" fmla="*/ 0 w 414"/>
                <a:gd name="T55" fmla="*/ 310 h 356"/>
                <a:gd name="T56" fmla="*/ 0 w 414"/>
                <a:gd name="T57" fmla="*/ 237 h 356"/>
                <a:gd name="T58" fmla="*/ 8 w 414"/>
                <a:gd name="T59" fmla="*/ 215 h 356"/>
                <a:gd name="T60" fmla="*/ 15 w 414"/>
                <a:gd name="T61" fmla="*/ 198 h 356"/>
                <a:gd name="T62" fmla="*/ 23 w 414"/>
                <a:gd name="T63" fmla="*/ 175 h 356"/>
                <a:gd name="T64" fmla="*/ 38 w 414"/>
                <a:gd name="T65" fmla="*/ 158 h 356"/>
                <a:gd name="T66" fmla="*/ 45 w 414"/>
                <a:gd name="T67" fmla="*/ 141 h 356"/>
                <a:gd name="T68" fmla="*/ 68 w 414"/>
                <a:gd name="T69" fmla="*/ 124 h 356"/>
                <a:gd name="T70" fmla="*/ 83 w 414"/>
                <a:gd name="T71" fmla="*/ 107 h 356"/>
                <a:gd name="T72" fmla="*/ 98 w 414"/>
                <a:gd name="T73" fmla="*/ 90 h 356"/>
                <a:gd name="T74" fmla="*/ 121 w 414"/>
                <a:gd name="T75" fmla="*/ 79 h 356"/>
                <a:gd name="T76" fmla="*/ 143 w 414"/>
                <a:gd name="T77" fmla="*/ 62 h 356"/>
                <a:gd name="T78" fmla="*/ 166 w 414"/>
                <a:gd name="T79" fmla="*/ 51 h 356"/>
                <a:gd name="T80" fmla="*/ 188 w 414"/>
                <a:gd name="T81" fmla="*/ 34 h 356"/>
                <a:gd name="T82" fmla="*/ 211 w 414"/>
                <a:gd name="T83" fmla="*/ 23 h 356"/>
                <a:gd name="T84" fmla="*/ 218 w 414"/>
                <a:gd name="T85" fmla="*/ 23 h 356"/>
                <a:gd name="T86" fmla="*/ 233 w 414"/>
                <a:gd name="T87" fmla="*/ 17 h 356"/>
                <a:gd name="T88" fmla="*/ 249 w 414"/>
                <a:gd name="T89" fmla="*/ 12 h 356"/>
                <a:gd name="T90" fmla="*/ 264 w 414"/>
                <a:gd name="T91" fmla="*/ 12 h 356"/>
                <a:gd name="T92" fmla="*/ 271 w 414"/>
                <a:gd name="T93" fmla="*/ 6 h 356"/>
                <a:gd name="T94" fmla="*/ 286 w 414"/>
                <a:gd name="T95" fmla="*/ 6 h 356"/>
                <a:gd name="T96" fmla="*/ 301 w 414"/>
                <a:gd name="T97" fmla="*/ 0 h 356"/>
                <a:gd name="T98" fmla="*/ 369 w 414"/>
                <a:gd name="T99" fmla="*/ 0 h 356"/>
                <a:gd name="T100" fmla="*/ 384 w 414"/>
                <a:gd name="T101" fmla="*/ 6 h 356"/>
                <a:gd name="T102" fmla="*/ 399 w 414"/>
                <a:gd name="T103" fmla="*/ 6 h 356"/>
                <a:gd name="T104" fmla="*/ 414 w 414"/>
                <a:gd name="T105" fmla="*/ 17 h 35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14"/>
                <a:gd name="T160" fmla="*/ 0 h 356"/>
                <a:gd name="T161" fmla="*/ 414 w 414"/>
                <a:gd name="T162" fmla="*/ 356 h 35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Freeform 31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>
                <a:gd name="T0" fmla="*/ 339 w 339"/>
                <a:gd name="T1" fmla="*/ 198 h 231"/>
                <a:gd name="T2" fmla="*/ 339 w 339"/>
                <a:gd name="T3" fmla="*/ 214 h 231"/>
                <a:gd name="T4" fmla="*/ 324 w 339"/>
                <a:gd name="T5" fmla="*/ 226 h 231"/>
                <a:gd name="T6" fmla="*/ 309 w 339"/>
                <a:gd name="T7" fmla="*/ 226 h 231"/>
                <a:gd name="T8" fmla="*/ 301 w 339"/>
                <a:gd name="T9" fmla="*/ 231 h 231"/>
                <a:gd name="T10" fmla="*/ 301 w 339"/>
                <a:gd name="T11" fmla="*/ 226 h 231"/>
                <a:gd name="T12" fmla="*/ 286 w 339"/>
                <a:gd name="T13" fmla="*/ 214 h 231"/>
                <a:gd name="T14" fmla="*/ 263 w 339"/>
                <a:gd name="T15" fmla="*/ 203 h 231"/>
                <a:gd name="T16" fmla="*/ 248 w 339"/>
                <a:gd name="T17" fmla="*/ 192 h 231"/>
                <a:gd name="T18" fmla="*/ 226 w 339"/>
                <a:gd name="T19" fmla="*/ 181 h 231"/>
                <a:gd name="T20" fmla="*/ 181 w 339"/>
                <a:gd name="T21" fmla="*/ 147 h 231"/>
                <a:gd name="T22" fmla="*/ 158 w 339"/>
                <a:gd name="T23" fmla="*/ 136 h 231"/>
                <a:gd name="T24" fmla="*/ 143 w 339"/>
                <a:gd name="T25" fmla="*/ 130 h 231"/>
                <a:gd name="T26" fmla="*/ 128 w 339"/>
                <a:gd name="T27" fmla="*/ 113 h 231"/>
                <a:gd name="T28" fmla="*/ 106 w 339"/>
                <a:gd name="T29" fmla="*/ 102 h 231"/>
                <a:gd name="T30" fmla="*/ 91 w 339"/>
                <a:gd name="T31" fmla="*/ 96 h 231"/>
                <a:gd name="T32" fmla="*/ 75 w 339"/>
                <a:gd name="T33" fmla="*/ 85 h 231"/>
                <a:gd name="T34" fmla="*/ 53 w 339"/>
                <a:gd name="T35" fmla="*/ 73 h 231"/>
                <a:gd name="T36" fmla="*/ 38 w 339"/>
                <a:gd name="T37" fmla="*/ 62 h 231"/>
                <a:gd name="T38" fmla="*/ 15 w 339"/>
                <a:gd name="T39" fmla="*/ 51 h 231"/>
                <a:gd name="T40" fmla="*/ 8 w 339"/>
                <a:gd name="T41" fmla="*/ 40 h 231"/>
                <a:gd name="T42" fmla="*/ 8 w 339"/>
                <a:gd name="T43" fmla="*/ 34 h 231"/>
                <a:gd name="T44" fmla="*/ 0 w 339"/>
                <a:gd name="T45" fmla="*/ 28 h 231"/>
                <a:gd name="T46" fmla="*/ 0 w 339"/>
                <a:gd name="T47" fmla="*/ 17 h 231"/>
                <a:gd name="T48" fmla="*/ 30 w 339"/>
                <a:gd name="T49" fmla="*/ 0 h 231"/>
                <a:gd name="T50" fmla="*/ 68 w 339"/>
                <a:gd name="T51" fmla="*/ 28 h 231"/>
                <a:gd name="T52" fmla="*/ 91 w 339"/>
                <a:gd name="T53" fmla="*/ 34 h 231"/>
                <a:gd name="T54" fmla="*/ 106 w 339"/>
                <a:gd name="T55" fmla="*/ 51 h 231"/>
                <a:gd name="T56" fmla="*/ 128 w 339"/>
                <a:gd name="T57" fmla="*/ 62 h 231"/>
                <a:gd name="T58" fmla="*/ 143 w 339"/>
                <a:gd name="T59" fmla="*/ 73 h 231"/>
                <a:gd name="T60" fmla="*/ 166 w 339"/>
                <a:gd name="T61" fmla="*/ 85 h 231"/>
                <a:gd name="T62" fmla="*/ 188 w 339"/>
                <a:gd name="T63" fmla="*/ 96 h 231"/>
                <a:gd name="T64" fmla="*/ 241 w 339"/>
                <a:gd name="T65" fmla="*/ 136 h 231"/>
                <a:gd name="T66" fmla="*/ 263 w 339"/>
                <a:gd name="T67" fmla="*/ 147 h 231"/>
                <a:gd name="T68" fmla="*/ 316 w 339"/>
                <a:gd name="T69" fmla="*/ 186 h 231"/>
                <a:gd name="T70" fmla="*/ 339 w 339"/>
                <a:gd name="T71" fmla="*/ 198 h 231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9"/>
                <a:gd name="T109" fmla="*/ 0 h 231"/>
                <a:gd name="T110" fmla="*/ 339 w 339"/>
                <a:gd name="T111" fmla="*/ 231 h 231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Freeform 32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>
                <a:gd name="T0" fmla="*/ 444 w 444"/>
                <a:gd name="T1" fmla="*/ 124 h 169"/>
                <a:gd name="T2" fmla="*/ 444 w 444"/>
                <a:gd name="T3" fmla="*/ 135 h 169"/>
                <a:gd name="T4" fmla="*/ 429 w 444"/>
                <a:gd name="T5" fmla="*/ 146 h 169"/>
                <a:gd name="T6" fmla="*/ 429 w 444"/>
                <a:gd name="T7" fmla="*/ 152 h 169"/>
                <a:gd name="T8" fmla="*/ 421 w 444"/>
                <a:gd name="T9" fmla="*/ 158 h 169"/>
                <a:gd name="T10" fmla="*/ 414 w 444"/>
                <a:gd name="T11" fmla="*/ 169 h 169"/>
                <a:gd name="T12" fmla="*/ 368 w 444"/>
                <a:gd name="T13" fmla="*/ 169 h 169"/>
                <a:gd name="T14" fmla="*/ 323 w 444"/>
                <a:gd name="T15" fmla="*/ 135 h 169"/>
                <a:gd name="T16" fmla="*/ 316 w 444"/>
                <a:gd name="T17" fmla="*/ 124 h 169"/>
                <a:gd name="T18" fmla="*/ 301 w 444"/>
                <a:gd name="T19" fmla="*/ 113 h 169"/>
                <a:gd name="T20" fmla="*/ 286 w 444"/>
                <a:gd name="T21" fmla="*/ 107 h 169"/>
                <a:gd name="T22" fmla="*/ 278 w 444"/>
                <a:gd name="T23" fmla="*/ 96 h 169"/>
                <a:gd name="T24" fmla="*/ 263 w 444"/>
                <a:gd name="T25" fmla="*/ 84 h 169"/>
                <a:gd name="T26" fmla="*/ 248 w 444"/>
                <a:gd name="T27" fmla="*/ 79 h 169"/>
                <a:gd name="T28" fmla="*/ 233 w 444"/>
                <a:gd name="T29" fmla="*/ 73 h 169"/>
                <a:gd name="T30" fmla="*/ 211 w 444"/>
                <a:gd name="T31" fmla="*/ 67 h 169"/>
                <a:gd name="T32" fmla="*/ 196 w 444"/>
                <a:gd name="T33" fmla="*/ 62 h 169"/>
                <a:gd name="T34" fmla="*/ 180 w 444"/>
                <a:gd name="T35" fmla="*/ 56 h 169"/>
                <a:gd name="T36" fmla="*/ 165 w 444"/>
                <a:gd name="T37" fmla="*/ 50 h 169"/>
                <a:gd name="T38" fmla="*/ 143 w 444"/>
                <a:gd name="T39" fmla="*/ 50 h 169"/>
                <a:gd name="T40" fmla="*/ 120 w 444"/>
                <a:gd name="T41" fmla="*/ 45 h 169"/>
                <a:gd name="T42" fmla="*/ 105 w 444"/>
                <a:gd name="T43" fmla="*/ 45 h 169"/>
                <a:gd name="T44" fmla="*/ 83 w 444"/>
                <a:gd name="T45" fmla="*/ 50 h 169"/>
                <a:gd name="T46" fmla="*/ 68 w 444"/>
                <a:gd name="T47" fmla="*/ 50 h 169"/>
                <a:gd name="T48" fmla="*/ 45 w 444"/>
                <a:gd name="T49" fmla="*/ 56 h 169"/>
                <a:gd name="T50" fmla="*/ 30 w 444"/>
                <a:gd name="T51" fmla="*/ 62 h 169"/>
                <a:gd name="T52" fmla="*/ 8 w 444"/>
                <a:gd name="T53" fmla="*/ 67 h 169"/>
                <a:gd name="T54" fmla="*/ 0 w 444"/>
                <a:gd name="T55" fmla="*/ 62 h 169"/>
                <a:gd name="T56" fmla="*/ 0 w 444"/>
                <a:gd name="T57" fmla="*/ 50 h 169"/>
                <a:gd name="T58" fmla="*/ 15 w 444"/>
                <a:gd name="T59" fmla="*/ 39 h 169"/>
                <a:gd name="T60" fmla="*/ 30 w 444"/>
                <a:gd name="T61" fmla="*/ 34 h 169"/>
                <a:gd name="T62" fmla="*/ 45 w 444"/>
                <a:gd name="T63" fmla="*/ 28 h 169"/>
                <a:gd name="T64" fmla="*/ 53 w 444"/>
                <a:gd name="T65" fmla="*/ 22 h 169"/>
                <a:gd name="T66" fmla="*/ 68 w 444"/>
                <a:gd name="T67" fmla="*/ 17 h 169"/>
                <a:gd name="T68" fmla="*/ 75 w 444"/>
                <a:gd name="T69" fmla="*/ 11 h 169"/>
                <a:gd name="T70" fmla="*/ 90 w 444"/>
                <a:gd name="T71" fmla="*/ 11 h 169"/>
                <a:gd name="T72" fmla="*/ 105 w 444"/>
                <a:gd name="T73" fmla="*/ 5 h 169"/>
                <a:gd name="T74" fmla="*/ 135 w 444"/>
                <a:gd name="T75" fmla="*/ 5 h 169"/>
                <a:gd name="T76" fmla="*/ 150 w 444"/>
                <a:gd name="T77" fmla="*/ 0 h 169"/>
                <a:gd name="T78" fmla="*/ 158 w 444"/>
                <a:gd name="T79" fmla="*/ 0 h 169"/>
                <a:gd name="T80" fmla="*/ 173 w 444"/>
                <a:gd name="T81" fmla="*/ 5 h 169"/>
                <a:gd name="T82" fmla="*/ 211 w 444"/>
                <a:gd name="T83" fmla="*/ 5 h 169"/>
                <a:gd name="T84" fmla="*/ 226 w 444"/>
                <a:gd name="T85" fmla="*/ 11 h 169"/>
                <a:gd name="T86" fmla="*/ 241 w 444"/>
                <a:gd name="T87" fmla="*/ 11 h 169"/>
                <a:gd name="T88" fmla="*/ 256 w 444"/>
                <a:gd name="T89" fmla="*/ 17 h 169"/>
                <a:gd name="T90" fmla="*/ 271 w 444"/>
                <a:gd name="T91" fmla="*/ 22 h 169"/>
                <a:gd name="T92" fmla="*/ 286 w 444"/>
                <a:gd name="T93" fmla="*/ 28 h 169"/>
                <a:gd name="T94" fmla="*/ 301 w 444"/>
                <a:gd name="T95" fmla="*/ 34 h 169"/>
                <a:gd name="T96" fmla="*/ 316 w 444"/>
                <a:gd name="T97" fmla="*/ 39 h 169"/>
                <a:gd name="T98" fmla="*/ 331 w 444"/>
                <a:gd name="T99" fmla="*/ 45 h 169"/>
                <a:gd name="T100" fmla="*/ 353 w 444"/>
                <a:gd name="T101" fmla="*/ 56 h 169"/>
                <a:gd name="T102" fmla="*/ 376 w 444"/>
                <a:gd name="T103" fmla="*/ 73 h 169"/>
                <a:gd name="T104" fmla="*/ 391 w 444"/>
                <a:gd name="T105" fmla="*/ 79 h 169"/>
                <a:gd name="T106" fmla="*/ 436 w 444"/>
                <a:gd name="T107" fmla="*/ 113 h 169"/>
                <a:gd name="T108" fmla="*/ 444 w 444"/>
                <a:gd name="T109" fmla="*/ 124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44"/>
                <a:gd name="T166" fmla="*/ 0 h 169"/>
                <a:gd name="T167" fmla="*/ 444 w 444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Freeform 33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>
                <a:gd name="T0" fmla="*/ 601 w 601"/>
                <a:gd name="T1" fmla="*/ 17 h 316"/>
                <a:gd name="T2" fmla="*/ 594 w 601"/>
                <a:gd name="T3" fmla="*/ 22 h 316"/>
                <a:gd name="T4" fmla="*/ 586 w 601"/>
                <a:gd name="T5" fmla="*/ 34 h 316"/>
                <a:gd name="T6" fmla="*/ 571 w 601"/>
                <a:gd name="T7" fmla="*/ 45 h 316"/>
                <a:gd name="T8" fmla="*/ 556 w 601"/>
                <a:gd name="T9" fmla="*/ 51 h 316"/>
                <a:gd name="T10" fmla="*/ 549 w 601"/>
                <a:gd name="T11" fmla="*/ 51 h 316"/>
                <a:gd name="T12" fmla="*/ 534 w 601"/>
                <a:gd name="T13" fmla="*/ 56 h 316"/>
                <a:gd name="T14" fmla="*/ 526 w 601"/>
                <a:gd name="T15" fmla="*/ 62 h 316"/>
                <a:gd name="T16" fmla="*/ 496 w 601"/>
                <a:gd name="T17" fmla="*/ 79 h 316"/>
                <a:gd name="T18" fmla="*/ 466 w 601"/>
                <a:gd name="T19" fmla="*/ 96 h 316"/>
                <a:gd name="T20" fmla="*/ 436 w 601"/>
                <a:gd name="T21" fmla="*/ 113 h 316"/>
                <a:gd name="T22" fmla="*/ 406 w 601"/>
                <a:gd name="T23" fmla="*/ 130 h 316"/>
                <a:gd name="T24" fmla="*/ 376 w 601"/>
                <a:gd name="T25" fmla="*/ 147 h 316"/>
                <a:gd name="T26" fmla="*/ 346 w 601"/>
                <a:gd name="T27" fmla="*/ 163 h 316"/>
                <a:gd name="T28" fmla="*/ 316 w 601"/>
                <a:gd name="T29" fmla="*/ 175 h 316"/>
                <a:gd name="T30" fmla="*/ 278 w 601"/>
                <a:gd name="T31" fmla="*/ 192 h 316"/>
                <a:gd name="T32" fmla="*/ 256 w 601"/>
                <a:gd name="T33" fmla="*/ 209 h 316"/>
                <a:gd name="T34" fmla="*/ 225 w 601"/>
                <a:gd name="T35" fmla="*/ 226 h 316"/>
                <a:gd name="T36" fmla="*/ 188 w 601"/>
                <a:gd name="T37" fmla="*/ 242 h 316"/>
                <a:gd name="T38" fmla="*/ 158 w 601"/>
                <a:gd name="T39" fmla="*/ 254 h 316"/>
                <a:gd name="T40" fmla="*/ 128 w 601"/>
                <a:gd name="T41" fmla="*/ 271 h 316"/>
                <a:gd name="T42" fmla="*/ 98 w 601"/>
                <a:gd name="T43" fmla="*/ 288 h 316"/>
                <a:gd name="T44" fmla="*/ 68 w 601"/>
                <a:gd name="T45" fmla="*/ 299 h 316"/>
                <a:gd name="T46" fmla="*/ 37 w 601"/>
                <a:gd name="T47" fmla="*/ 316 h 316"/>
                <a:gd name="T48" fmla="*/ 30 w 601"/>
                <a:gd name="T49" fmla="*/ 310 h 316"/>
                <a:gd name="T50" fmla="*/ 22 w 601"/>
                <a:gd name="T51" fmla="*/ 310 h 316"/>
                <a:gd name="T52" fmla="*/ 0 w 601"/>
                <a:gd name="T53" fmla="*/ 293 h 316"/>
                <a:gd name="T54" fmla="*/ 0 w 601"/>
                <a:gd name="T55" fmla="*/ 282 h 316"/>
                <a:gd name="T56" fmla="*/ 15 w 601"/>
                <a:gd name="T57" fmla="*/ 276 h 316"/>
                <a:gd name="T58" fmla="*/ 30 w 601"/>
                <a:gd name="T59" fmla="*/ 265 h 316"/>
                <a:gd name="T60" fmla="*/ 37 w 601"/>
                <a:gd name="T61" fmla="*/ 265 h 316"/>
                <a:gd name="T62" fmla="*/ 45 w 601"/>
                <a:gd name="T63" fmla="*/ 259 h 316"/>
                <a:gd name="T64" fmla="*/ 83 w 601"/>
                <a:gd name="T65" fmla="*/ 242 h 316"/>
                <a:gd name="T66" fmla="*/ 113 w 601"/>
                <a:gd name="T67" fmla="*/ 226 h 316"/>
                <a:gd name="T68" fmla="*/ 150 w 601"/>
                <a:gd name="T69" fmla="*/ 214 h 316"/>
                <a:gd name="T70" fmla="*/ 180 w 601"/>
                <a:gd name="T71" fmla="*/ 197 h 316"/>
                <a:gd name="T72" fmla="*/ 210 w 601"/>
                <a:gd name="T73" fmla="*/ 180 h 316"/>
                <a:gd name="T74" fmla="*/ 240 w 601"/>
                <a:gd name="T75" fmla="*/ 163 h 316"/>
                <a:gd name="T76" fmla="*/ 278 w 601"/>
                <a:gd name="T77" fmla="*/ 147 h 316"/>
                <a:gd name="T78" fmla="*/ 308 w 601"/>
                <a:gd name="T79" fmla="*/ 135 h 316"/>
                <a:gd name="T80" fmla="*/ 338 w 601"/>
                <a:gd name="T81" fmla="*/ 113 h 316"/>
                <a:gd name="T82" fmla="*/ 368 w 601"/>
                <a:gd name="T83" fmla="*/ 101 h 316"/>
                <a:gd name="T84" fmla="*/ 398 w 601"/>
                <a:gd name="T85" fmla="*/ 85 h 316"/>
                <a:gd name="T86" fmla="*/ 436 w 601"/>
                <a:gd name="T87" fmla="*/ 68 h 316"/>
                <a:gd name="T88" fmla="*/ 466 w 601"/>
                <a:gd name="T89" fmla="*/ 51 h 316"/>
                <a:gd name="T90" fmla="*/ 496 w 601"/>
                <a:gd name="T91" fmla="*/ 34 h 316"/>
                <a:gd name="T92" fmla="*/ 526 w 601"/>
                <a:gd name="T93" fmla="*/ 17 h 316"/>
                <a:gd name="T94" fmla="*/ 564 w 601"/>
                <a:gd name="T95" fmla="*/ 0 h 316"/>
                <a:gd name="T96" fmla="*/ 579 w 601"/>
                <a:gd name="T97" fmla="*/ 0 h 316"/>
                <a:gd name="T98" fmla="*/ 579 w 601"/>
                <a:gd name="T99" fmla="*/ 6 h 316"/>
                <a:gd name="T100" fmla="*/ 586 w 601"/>
                <a:gd name="T101" fmla="*/ 6 h 316"/>
                <a:gd name="T102" fmla="*/ 601 w 601"/>
                <a:gd name="T103" fmla="*/ 17 h 3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01"/>
                <a:gd name="T157" fmla="*/ 0 h 316"/>
                <a:gd name="T158" fmla="*/ 601 w 601"/>
                <a:gd name="T159" fmla="*/ 316 h 31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Freeform 34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>
                <a:gd name="T0" fmla="*/ 157 w 172"/>
                <a:gd name="T1" fmla="*/ 45 h 136"/>
                <a:gd name="T2" fmla="*/ 172 w 172"/>
                <a:gd name="T3" fmla="*/ 57 h 136"/>
                <a:gd name="T4" fmla="*/ 172 w 172"/>
                <a:gd name="T5" fmla="*/ 68 h 136"/>
                <a:gd name="T6" fmla="*/ 157 w 172"/>
                <a:gd name="T7" fmla="*/ 68 h 136"/>
                <a:gd name="T8" fmla="*/ 142 w 172"/>
                <a:gd name="T9" fmla="*/ 79 h 136"/>
                <a:gd name="T10" fmla="*/ 142 w 172"/>
                <a:gd name="T11" fmla="*/ 90 h 136"/>
                <a:gd name="T12" fmla="*/ 150 w 172"/>
                <a:gd name="T13" fmla="*/ 96 h 136"/>
                <a:gd name="T14" fmla="*/ 157 w 172"/>
                <a:gd name="T15" fmla="*/ 107 h 136"/>
                <a:gd name="T16" fmla="*/ 150 w 172"/>
                <a:gd name="T17" fmla="*/ 119 h 136"/>
                <a:gd name="T18" fmla="*/ 142 w 172"/>
                <a:gd name="T19" fmla="*/ 113 h 136"/>
                <a:gd name="T20" fmla="*/ 135 w 172"/>
                <a:gd name="T21" fmla="*/ 113 h 136"/>
                <a:gd name="T22" fmla="*/ 127 w 172"/>
                <a:gd name="T23" fmla="*/ 107 h 136"/>
                <a:gd name="T24" fmla="*/ 120 w 172"/>
                <a:gd name="T25" fmla="*/ 107 h 136"/>
                <a:gd name="T26" fmla="*/ 112 w 172"/>
                <a:gd name="T27" fmla="*/ 102 h 136"/>
                <a:gd name="T28" fmla="*/ 97 w 172"/>
                <a:gd name="T29" fmla="*/ 102 h 136"/>
                <a:gd name="T30" fmla="*/ 75 w 172"/>
                <a:gd name="T31" fmla="*/ 119 h 136"/>
                <a:gd name="T32" fmla="*/ 75 w 172"/>
                <a:gd name="T33" fmla="*/ 124 h 136"/>
                <a:gd name="T34" fmla="*/ 67 w 172"/>
                <a:gd name="T35" fmla="*/ 130 h 136"/>
                <a:gd name="T36" fmla="*/ 60 w 172"/>
                <a:gd name="T37" fmla="*/ 130 h 136"/>
                <a:gd name="T38" fmla="*/ 52 w 172"/>
                <a:gd name="T39" fmla="*/ 136 h 136"/>
                <a:gd name="T40" fmla="*/ 45 w 172"/>
                <a:gd name="T41" fmla="*/ 136 h 136"/>
                <a:gd name="T42" fmla="*/ 30 w 172"/>
                <a:gd name="T43" fmla="*/ 124 h 136"/>
                <a:gd name="T44" fmla="*/ 37 w 172"/>
                <a:gd name="T45" fmla="*/ 119 h 136"/>
                <a:gd name="T46" fmla="*/ 37 w 172"/>
                <a:gd name="T47" fmla="*/ 113 h 136"/>
                <a:gd name="T48" fmla="*/ 52 w 172"/>
                <a:gd name="T49" fmla="*/ 102 h 136"/>
                <a:gd name="T50" fmla="*/ 52 w 172"/>
                <a:gd name="T51" fmla="*/ 96 h 136"/>
                <a:gd name="T52" fmla="*/ 37 w 172"/>
                <a:gd name="T53" fmla="*/ 85 h 136"/>
                <a:gd name="T54" fmla="*/ 15 w 172"/>
                <a:gd name="T55" fmla="*/ 85 h 136"/>
                <a:gd name="T56" fmla="*/ 7 w 172"/>
                <a:gd name="T57" fmla="*/ 79 h 136"/>
                <a:gd name="T58" fmla="*/ 0 w 172"/>
                <a:gd name="T59" fmla="*/ 79 h 136"/>
                <a:gd name="T60" fmla="*/ 0 w 172"/>
                <a:gd name="T61" fmla="*/ 68 h 136"/>
                <a:gd name="T62" fmla="*/ 7 w 172"/>
                <a:gd name="T63" fmla="*/ 62 h 136"/>
                <a:gd name="T64" fmla="*/ 22 w 172"/>
                <a:gd name="T65" fmla="*/ 62 h 136"/>
                <a:gd name="T66" fmla="*/ 37 w 172"/>
                <a:gd name="T67" fmla="*/ 51 h 136"/>
                <a:gd name="T68" fmla="*/ 52 w 172"/>
                <a:gd name="T69" fmla="*/ 51 h 136"/>
                <a:gd name="T70" fmla="*/ 60 w 172"/>
                <a:gd name="T71" fmla="*/ 45 h 136"/>
                <a:gd name="T72" fmla="*/ 67 w 172"/>
                <a:gd name="T73" fmla="*/ 34 h 136"/>
                <a:gd name="T74" fmla="*/ 67 w 172"/>
                <a:gd name="T75" fmla="*/ 17 h 136"/>
                <a:gd name="T76" fmla="*/ 75 w 172"/>
                <a:gd name="T77" fmla="*/ 6 h 136"/>
                <a:gd name="T78" fmla="*/ 75 w 172"/>
                <a:gd name="T79" fmla="*/ 0 h 136"/>
                <a:gd name="T80" fmla="*/ 82 w 172"/>
                <a:gd name="T81" fmla="*/ 0 h 136"/>
                <a:gd name="T82" fmla="*/ 97 w 172"/>
                <a:gd name="T83" fmla="*/ 11 h 136"/>
                <a:gd name="T84" fmla="*/ 105 w 172"/>
                <a:gd name="T85" fmla="*/ 23 h 136"/>
                <a:gd name="T86" fmla="*/ 105 w 172"/>
                <a:gd name="T87" fmla="*/ 28 h 136"/>
                <a:gd name="T88" fmla="*/ 135 w 172"/>
                <a:gd name="T89" fmla="*/ 51 h 136"/>
                <a:gd name="T90" fmla="*/ 142 w 172"/>
                <a:gd name="T91" fmla="*/ 45 h 136"/>
                <a:gd name="T92" fmla="*/ 157 w 172"/>
                <a:gd name="T93" fmla="*/ 45 h 1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72"/>
                <a:gd name="T142" fmla="*/ 0 h 136"/>
                <a:gd name="T143" fmla="*/ 172 w 172"/>
                <a:gd name="T144" fmla="*/ 136 h 1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Freeform 35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>
                <a:gd name="T0" fmla="*/ 76 w 76"/>
                <a:gd name="T1" fmla="*/ 28 h 68"/>
                <a:gd name="T2" fmla="*/ 76 w 76"/>
                <a:gd name="T3" fmla="*/ 51 h 68"/>
                <a:gd name="T4" fmla="*/ 68 w 76"/>
                <a:gd name="T5" fmla="*/ 62 h 68"/>
                <a:gd name="T6" fmla="*/ 53 w 76"/>
                <a:gd name="T7" fmla="*/ 68 h 68"/>
                <a:gd name="T8" fmla="*/ 38 w 76"/>
                <a:gd name="T9" fmla="*/ 68 h 68"/>
                <a:gd name="T10" fmla="*/ 30 w 76"/>
                <a:gd name="T11" fmla="*/ 62 h 68"/>
                <a:gd name="T12" fmla="*/ 23 w 76"/>
                <a:gd name="T13" fmla="*/ 62 h 68"/>
                <a:gd name="T14" fmla="*/ 0 w 76"/>
                <a:gd name="T15" fmla="*/ 45 h 68"/>
                <a:gd name="T16" fmla="*/ 0 w 76"/>
                <a:gd name="T17" fmla="*/ 28 h 68"/>
                <a:gd name="T18" fmla="*/ 8 w 76"/>
                <a:gd name="T19" fmla="*/ 23 h 68"/>
                <a:gd name="T20" fmla="*/ 15 w 76"/>
                <a:gd name="T21" fmla="*/ 11 h 68"/>
                <a:gd name="T22" fmla="*/ 30 w 76"/>
                <a:gd name="T23" fmla="*/ 6 h 68"/>
                <a:gd name="T24" fmla="*/ 38 w 76"/>
                <a:gd name="T25" fmla="*/ 0 h 68"/>
                <a:gd name="T26" fmla="*/ 53 w 76"/>
                <a:gd name="T27" fmla="*/ 6 h 68"/>
                <a:gd name="T28" fmla="*/ 68 w 76"/>
                <a:gd name="T29" fmla="*/ 11 h 68"/>
                <a:gd name="T30" fmla="*/ 68 w 76"/>
                <a:gd name="T31" fmla="*/ 17 h 68"/>
                <a:gd name="T32" fmla="*/ 76 w 76"/>
                <a:gd name="T33" fmla="*/ 23 h 68"/>
                <a:gd name="T34" fmla="*/ 76 w 76"/>
                <a:gd name="T35" fmla="*/ 28 h 6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6"/>
                <a:gd name="T55" fmla="*/ 0 h 68"/>
                <a:gd name="T56" fmla="*/ 76 w 76"/>
                <a:gd name="T57" fmla="*/ 68 h 6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Freeform 36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>
                <a:gd name="T0" fmla="*/ 91 w 91"/>
                <a:gd name="T1" fmla="*/ 23 h 74"/>
                <a:gd name="T2" fmla="*/ 83 w 91"/>
                <a:gd name="T3" fmla="*/ 34 h 74"/>
                <a:gd name="T4" fmla="*/ 83 w 91"/>
                <a:gd name="T5" fmla="*/ 51 h 74"/>
                <a:gd name="T6" fmla="*/ 53 w 91"/>
                <a:gd name="T7" fmla="*/ 74 h 74"/>
                <a:gd name="T8" fmla="*/ 38 w 91"/>
                <a:gd name="T9" fmla="*/ 74 h 74"/>
                <a:gd name="T10" fmla="*/ 31 w 91"/>
                <a:gd name="T11" fmla="*/ 68 h 74"/>
                <a:gd name="T12" fmla="*/ 23 w 91"/>
                <a:gd name="T13" fmla="*/ 68 h 74"/>
                <a:gd name="T14" fmla="*/ 15 w 91"/>
                <a:gd name="T15" fmla="*/ 62 h 74"/>
                <a:gd name="T16" fmla="*/ 8 w 91"/>
                <a:gd name="T17" fmla="*/ 62 h 74"/>
                <a:gd name="T18" fmla="*/ 0 w 91"/>
                <a:gd name="T19" fmla="*/ 57 h 74"/>
                <a:gd name="T20" fmla="*/ 0 w 91"/>
                <a:gd name="T21" fmla="*/ 40 h 74"/>
                <a:gd name="T22" fmla="*/ 8 w 91"/>
                <a:gd name="T23" fmla="*/ 34 h 74"/>
                <a:gd name="T24" fmla="*/ 15 w 91"/>
                <a:gd name="T25" fmla="*/ 23 h 74"/>
                <a:gd name="T26" fmla="*/ 46 w 91"/>
                <a:gd name="T27" fmla="*/ 0 h 74"/>
                <a:gd name="T28" fmla="*/ 61 w 91"/>
                <a:gd name="T29" fmla="*/ 0 h 74"/>
                <a:gd name="T30" fmla="*/ 68 w 91"/>
                <a:gd name="T31" fmla="*/ 6 h 74"/>
                <a:gd name="T32" fmla="*/ 76 w 91"/>
                <a:gd name="T33" fmla="*/ 6 h 74"/>
                <a:gd name="T34" fmla="*/ 76 w 91"/>
                <a:gd name="T35" fmla="*/ 12 h 74"/>
                <a:gd name="T36" fmla="*/ 83 w 91"/>
                <a:gd name="T37" fmla="*/ 17 h 74"/>
                <a:gd name="T38" fmla="*/ 83 w 91"/>
                <a:gd name="T39" fmla="*/ 23 h 74"/>
                <a:gd name="T40" fmla="*/ 91 w 91"/>
                <a:gd name="T41" fmla="*/ 23 h 7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1"/>
                <a:gd name="T64" fmla="*/ 0 h 74"/>
                <a:gd name="T65" fmla="*/ 91 w 91"/>
                <a:gd name="T66" fmla="*/ 74 h 7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Freeform 37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>
                <a:gd name="T0" fmla="*/ 90 w 90"/>
                <a:gd name="T1" fmla="*/ 34 h 68"/>
                <a:gd name="T2" fmla="*/ 90 w 90"/>
                <a:gd name="T3" fmla="*/ 45 h 68"/>
                <a:gd name="T4" fmla="*/ 83 w 90"/>
                <a:gd name="T5" fmla="*/ 51 h 68"/>
                <a:gd name="T6" fmla="*/ 75 w 90"/>
                <a:gd name="T7" fmla="*/ 62 h 68"/>
                <a:gd name="T8" fmla="*/ 68 w 90"/>
                <a:gd name="T9" fmla="*/ 68 h 68"/>
                <a:gd name="T10" fmla="*/ 45 w 90"/>
                <a:gd name="T11" fmla="*/ 68 h 68"/>
                <a:gd name="T12" fmla="*/ 38 w 90"/>
                <a:gd name="T13" fmla="*/ 62 h 68"/>
                <a:gd name="T14" fmla="*/ 30 w 90"/>
                <a:gd name="T15" fmla="*/ 62 h 68"/>
                <a:gd name="T16" fmla="*/ 23 w 90"/>
                <a:gd name="T17" fmla="*/ 56 h 68"/>
                <a:gd name="T18" fmla="*/ 23 w 90"/>
                <a:gd name="T19" fmla="*/ 51 h 68"/>
                <a:gd name="T20" fmla="*/ 15 w 90"/>
                <a:gd name="T21" fmla="*/ 51 h 68"/>
                <a:gd name="T22" fmla="*/ 8 w 90"/>
                <a:gd name="T23" fmla="*/ 45 h 68"/>
                <a:gd name="T24" fmla="*/ 0 w 90"/>
                <a:gd name="T25" fmla="*/ 34 h 68"/>
                <a:gd name="T26" fmla="*/ 0 w 90"/>
                <a:gd name="T27" fmla="*/ 28 h 68"/>
                <a:gd name="T28" fmla="*/ 8 w 90"/>
                <a:gd name="T29" fmla="*/ 17 h 68"/>
                <a:gd name="T30" fmla="*/ 8 w 90"/>
                <a:gd name="T31" fmla="*/ 11 h 68"/>
                <a:gd name="T32" fmla="*/ 15 w 90"/>
                <a:gd name="T33" fmla="*/ 11 h 68"/>
                <a:gd name="T34" fmla="*/ 23 w 90"/>
                <a:gd name="T35" fmla="*/ 6 h 68"/>
                <a:gd name="T36" fmla="*/ 45 w 90"/>
                <a:gd name="T37" fmla="*/ 6 h 68"/>
                <a:gd name="T38" fmla="*/ 53 w 90"/>
                <a:gd name="T39" fmla="*/ 0 h 68"/>
                <a:gd name="T40" fmla="*/ 83 w 90"/>
                <a:gd name="T41" fmla="*/ 23 h 68"/>
                <a:gd name="T42" fmla="*/ 83 w 90"/>
                <a:gd name="T43" fmla="*/ 28 h 68"/>
                <a:gd name="T44" fmla="*/ 90 w 90"/>
                <a:gd name="T45" fmla="*/ 34 h 6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0"/>
                <a:gd name="T70" fmla="*/ 0 h 68"/>
                <a:gd name="T71" fmla="*/ 90 w 90"/>
                <a:gd name="T72" fmla="*/ 68 h 6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Freeform 38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9 h 62"/>
                <a:gd name="T4" fmla="*/ 68 w 83"/>
                <a:gd name="T5" fmla="*/ 50 h 62"/>
                <a:gd name="T6" fmla="*/ 53 w 83"/>
                <a:gd name="T7" fmla="*/ 50 h 62"/>
                <a:gd name="T8" fmla="*/ 37 w 83"/>
                <a:gd name="T9" fmla="*/ 62 h 62"/>
                <a:gd name="T10" fmla="*/ 22 w 83"/>
                <a:gd name="T11" fmla="*/ 62 h 62"/>
                <a:gd name="T12" fmla="*/ 0 w 83"/>
                <a:gd name="T13" fmla="*/ 45 h 62"/>
                <a:gd name="T14" fmla="*/ 0 w 83"/>
                <a:gd name="T15" fmla="*/ 28 h 62"/>
                <a:gd name="T16" fmla="*/ 7 w 83"/>
                <a:gd name="T17" fmla="*/ 17 h 62"/>
                <a:gd name="T18" fmla="*/ 30 w 83"/>
                <a:gd name="T19" fmla="*/ 0 h 62"/>
                <a:gd name="T20" fmla="*/ 37 w 83"/>
                <a:gd name="T21" fmla="*/ 5 h 62"/>
                <a:gd name="T22" fmla="*/ 53 w 83"/>
                <a:gd name="T23" fmla="*/ 5 h 62"/>
                <a:gd name="T24" fmla="*/ 68 w 83"/>
                <a:gd name="T25" fmla="*/ 17 h 62"/>
                <a:gd name="T26" fmla="*/ 75 w 83"/>
                <a:gd name="T27" fmla="*/ 17 h 62"/>
                <a:gd name="T28" fmla="*/ 83 w 83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3"/>
                <a:gd name="T46" fmla="*/ 0 h 62"/>
                <a:gd name="T47" fmla="*/ 83 w 83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Freeform 39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>
                <a:gd name="T0" fmla="*/ 120 w 135"/>
                <a:gd name="T1" fmla="*/ 22 h 129"/>
                <a:gd name="T2" fmla="*/ 135 w 135"/>
                <a:gd name="T3" fmla="*/ 33 h 129"/>
                <a:gd name="T4" fmla="*/ 135 w 135"/>
                <a:gd name="T5" fmla="*/ 39 h 129"/>
                <a:gd name="T6" fmla="*/ 113 w 135"/>
                <a:gd name="T7" fmla="*/ 56 h 129"/>
                <a:gd name="T8" fmla="*/ 113 w 135"/>
                <a:gd name="T9" fmla="*/ 84 h 129"/>
                <a:gd name="T10" fmla="*/ 120 w 135"/>
                <a:gd name="T11" fmla="*/ 90 h 129"/>
                <a:gd name="T12" fmla="*/ 128 w 135"/>
                <a:gd name="T13" fmla="*/ 107 h 129"/>
                <a:gd name="T14" fmla="*/ 128 w 135"/>
                <a:gd name="T15" fmla="*/ 129 h 129"/>
                <a:gd name="T16" fmla="*/ 113 w 135"/>
                <a:gd name="T17" fmla="*/ 129 h 129"/>
                <a:gd name="T18" fmla="*/ 105 w 135"/>
                <a:gd name="T19" fmla="*/ 118 h 129"/>
                <a:gd name="T20" fmla="*/ 90 w 135"/>
                <a:gd name="T21" fmla="*/ 107 h 129"/>
                <a:gd name="T22" fmla="*/ 83 w 135"/>
                <a:gd name="T23" fmla="*/ 95 h 129"/>
                <a:gd name="T24" fmla="*/ 75 w 135"/>
                <a:gd name="T25" fmla="*/ 84 h 129"/>
                <a:gd name="T26" fmla="*/ 68 w 135"/>
                <a:gd name="T27" fmla="*/ 78 h 129"/>
                <a:gd name="T28" fmla="*/ 53 w 135"/>
                <a:gd name="T29" fmla="*/ 78 h 129"/>
                <a:gd name="T30" fmla="*/ 30 w 135"/>
                <a:gd name="T31" fmla="*/ 95 h 129"/>
                <a:gd name="T32" fmla="*/ 30 w 135"/>
                <a:gd name="T33" fmla="*/ 101 h 129"/>
                <a:gd name="T34" fmla="*/ 8 w 135"/>
                <a:gd name="T35" fmla="*/ 101 h 129"/>
                <a:gd name="T36" fmla="*/ 0 w 135"/>
                <a:gd name="T37" fmla="*/ 90 h 129"/>
                <a:gd name="T38" fmla="*/ 0 w 135"/>
                <a:gd name="T39" fmla="*/ 84 h 129"/>
                <a:gd name="T40" fmla="*/ 8 w 135"/>
                <a:gd name="T41" fmla="*/ 73 h 129"/>
                <a:gd name="T42" fmla="*/ 8 w 135"/>
                <a:gd name="T43" fmla="*/ 62 h 129"/>
                <a:gd name="T44" fmla="*/ 23 w 135"/>
                <a:gd name="T45" fmla="*/ 50 h 129"/>
                <a:gd name="T46" fmla="*/ 23 w 135"/>
                <a:gd name="T47" fmla="*/ 33 h 129"/>
                <a:gd name="T48" fmla="*/ 8 w 135"/>
                <a:gd name="T49" fmla="*/ 22 h 129"/>
                <a:gd name="T50" fmla="*/ 8 w 135"/>
                <a:gd name="T51" fmla="*/ 11 h 129"/>
                <a:gd name="T52" fmla="*/ 23 w 135"/>
                <a:gd name="T53" fmla="*/ 16 h 129"/>
                <a:gd name="T54" fmla="*/ 30 w 135"/>
                <a:gd name="T55" fmla="*/ 16 h 129"/>
                <a:gd name="T56" fmla="*/ 38 w 135"/>
                <a:gd name="T57" fmla="*/ 11 h 129"/>
                <a:gd name="T58" fmla="*/ 45 w 135"/>
                <a:gd name="T59" fmla="*/ 11 h 129"/>
                <a:gd name="T60" fmla="*/ 45 w 135"/>
                <a:gd name="T61" fmla="*/ 5 h 129"/>
                <a:gd name="T62" fmla="*/ 53 w 135"/>
                <a:gd name="T63" fmla="*/ 0 h 129"/>
                <a:gd name="T64" fmla="*/ 68 w 135"/>
                <a:gd name="T65" fmla="*/ 0 h 129"/>
                <a:gd name="T66" fmla="*/ 90 w 135"/>
                <a:gd name="T67" fmla="*/ 16 h 129"/>
                <a:gd name="T68" fmla="*/ 98 w 135"/>
                <a:gd name="T69" fmla="*/ 16 h 129"/>
                <a:gd name="T70" fmla="*/ 105 w 135"/>
                <a:gd name="T71" fmla="*/ 22 h 129"/>
                <a:gd name="T72" fmla="*/ 120 w 135"/>
                <a:gd name="T73" fmla="*/ 22 h 12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5"/>
                <a:gd name="T112" fmla="*/ 0 h 129"/>
                <a:gd name="T113" fmla="*/ 135 w 135"/>
                <a:gd name="T114" fmla="*/ 129 h 12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Freeform 40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>
                <a:gd name="T0" fmla="*/ 61 w 61"/>
                <a:gd name="T1" fmla="*/ 17 h 367"/>
                <a:gd name="T2" fmla="*/ 61 w 61"/>
                <a:gd name="T3" fmla="*/ 141 h 367"/>
                <a:gd name="T4" fmla="*/ 53 w 61"/>
                <a:gd name="T5" fmla="*/ 209 h 367"/>
                <a:gd name="T6" fmla="*/ 45 w 61"/>
                <a:gd name="T7" fmla="*/ 282 h 367"/>
                <a:gd name="T8" fmla="*/ 53 w 61"/>
                <a:gd name="T9" fmla="*/ 355 h 367"/>
                <a:gd name="T10" fmla="*/ 45 w 61"/>
                <a:gd name="T11" fmla="*/ 361 h 367"/>
                <a:gd name="T12" fmla="*/ 45 w 61"/>
                <a:gd name="T13" fmla="*/ 367 h 367"/>
                <a:gd name="T14" fmla="*/ 8 w 61"/>
                <a:gd name="T15" fmla="*/ 367 h 367"/>
                <a:gd name="T16" fmla="*/ 0 w 61"/>
                <a:gd name="T17" fmla="*/ 361 h 367"/>
                <a:gd name="T18" fmla="*/ 0 w 61"/>
                <a:gd name="T19" fmla="*/ 186 h 367"/>
                <a:gd name="T20" fmla="*/ 8 w 61"/>
                <a:gd name="T21" fmla="*/ 96 h 367"/>
                <a:gd name="T22" fmla="*/ 8 w 61"/>
                <a:gd name="T23" fmla="*/ 6 h 367"/>
                <a:gd name="T24" fmla="*/ 15 w 61"/>
                <a:gd name="T25" fmla="*/ 0 h 367"/>
                <a:gd name="T26" fmla="*/ 53 w 61"/>
                <a:gd name="T27" fmla="*/ 0 h 367"/>
                <a:gd name="T28" fmla="*/ 61 w 61"/>
                <a:gd name="T29" fmla="*/ 6 h 367"/>
                <a:gd name="T30" fmla="*/ 61 w 61"/>
                <a:gd name="T31" fmla="*/ 17 h 36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1"/>
                <a:gd name="T49" fmla="*/ 0 h 367"/>
                <a:gd name="T50" fmla="*/ 61 w 61"/>
                <a:gd name="T51" fmla="*/ 367 h 36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Freeform 41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>
                <a:gd name="T0" fmla="*/ 83 w 83"/>
                <a:gd name="T1" fmla="*/ 22 h 56"/>
                <a:gd name="T2" fmla="*/ 83 w 83"/>
                <a:gd name="T3" fmla="*/ 39 h 56"/>
                <a:gd name="T4" fmla="*/ 76 w 83"/>
                <a:gd name="T5" fmla="*/ 50 h 56"/>
                <a:gd name="T6" fmla="*/ 68 w 83"/>
                <a:gd name="T7" fmla="*/ 56 h 56"/>
                <a:gd name="T8" fmla="*/ 23 w 83"/>
                <a:gd name="T9" fmla="*/ 56 h 56"/>
                <a:gd name="T10" fmla="*/ 23 w 83"/>
                <a:gd name="T11" fmla="*/ 50 h 56"/>
                <a:gd name="T12" fmla="*/ 15 w 83"/>
                <a:gd name="T13" fmla="*/ 50 h 56"/>
                <a:gd name="T14" fmla="*/ 8 w 83"/>
                <a:gd name="T15" fmla="*/ 45 h 56"/>
                <a:gd name="T16" fmla="*/ 0 w 83"/>
                <a:gd name="T17" fmla="*/ 34 h 56"/>
                <a:gd name="T18" fmla="*/ 8 w 83"/>
                <a:gd name="T19" fmla="*/ 34 h 56"/>
                <a:gd name="T20" fmla="*/ 8 w 83"/>
                <a:gd name="T21" fmla="*/ 17 h 56"/>
                <a:gd name="T22" fmla="*/ 23 w 83"/>
                <a:gd name="T23" fmla="*/ 5 h 56"/>
                <a:gd name="T24" fmla="*/ 38 w 83"/>
                <a:gd name="T25" fmla="*/ 0 h 56"/>
                <a:gd name="T26" fmla="*/ 61 w 83"/>
                <a:gd name="T27" fmla="*/ 0 h 56"/>
                <a:gd name="T28" fmla="*/ 76 w 83"/>
                <a:gd name="T29" fmla="*/ 11 h 56"/>
                <a:gd name="T30" fmla="*/ 83 w 83"/>
                <a:gd name="T31" fmla="*/ 22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3"/>
                <a:gd name="T49" fmla="*/ 0 h 56"/>
                <a:gd name="T50" fmla="*/ 83 w 83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Freeform 42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>
                <a:gd name="T0" fmla="*/ 67 w 67"/>
                <a:gd name="T1" fmla="*/ 17 h 45"/>
                <a:gd name="T2" fmla="*/ 60 w 67"/>
                <a:gd name="T3" fmla="*/ 29 h 45"/>
                <a:gd name="T4" fmla="*/ 45 w 67"/>
                <a:gd name="T5" fmla="*/ 40 h 45"/>
                <a:gd name="T6" fmla="*/ 30 w 67"/>
                <a:gd name="T7" fmla="*/ 40 h 45"/>
                <a:gd name="T8" fmla="*/ 30 w 67"/>
                <a:gd name="T9" fmla="*/ 45 h 45"/>
                <a:gd name="T10" fmla="*/ 15 w 67"/>
                <a:gd name="T11" fmla="*/ 45 h 45"/>
                <a:gd name="T12" fmla="*/ 15 w 67"/>
                <a:gd name="T13" fmla="*/ 40 h 45"/>
                <a:gd name="T14" fmla="*/ 7 w 67"/>
                <a:gd name="T15" fmla="*/ 40 h 45"/>
                <a:gd name="T16" fmla="*/ 0 w 67"/>
                <a:gd name="T17" fmla="*/ 34 h 45"/>
                <a:gd name="T18" fmla="*/ 0 w 67"/>
                <a:gd name="T19" fmla="*/ 17 h 45"/>
                <a:gd name="T20" fmla="*/ 7 w 67"/>
                <a:gd name="T21" fmla="*/ 6 h 45"/>
                <a:gd name="T22" fmla="*/ 15 w 67"/>
                <a:gd name="T23" fmla="*/ 0 h 45"/>
                <a:gd name="T24" fmla="*/ 45 w 67"/>
                <a:gd name="T25" fmla="*/ 0 h 45"/>
                <a:gd name="T26" fmla="*/ 52 w 67"/>
                <a:gd name="T27" fmla="*/ 6 h 45"/>
                <a:gd name="T28" fmla="*/ 60 w 67"/>
                <a:gd name="T29" fmla="*/ 6 h 45"/>
                <a:gd name="T30" fmla="*/ 60 w 67"/>
                <a:gd name="T31" fmla="*/ 12 h 45"/>
                <a:gd name="T32" fmla="*/ 67 w 67"/>
                <a:gd name="T33" fmla="*/ 17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7"/>
                <a:gd name="T52" fmla="*/ 0 h 45"/>
                <a:gd name="T53" fmla="*/ 67 w 67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Freeform 43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>
                <a:gd name="T0" fmla="*/ 150 w 586"/>
                <a:gd name="T1" fmla="*/ 39 h 243"/>
                <a:gd name="T2" fmla="*/ 173 w 586"/>
                <a:gd name="T3" fmla="*/ 51 h 243"/>
                <a:gd name="T4" fmla="*/ 203 w 586"/>
                <a:gd name="T5" fmla="*/ 62 h 243"/>
                <a:gd name="T6" fmla="*/ 233 w 586"/>
                <a:gd name="T7" fmla="*/ 73 h 243"/>
                <a:gd name="T8" fmla="*/ 255 w 586"/>
                <a:gd name="T9" fmla="*/ 85 h 243"/>
                <a:gd name="T10" fmla="*/ 286 w 586"/>
                <a:gd name="T11" fmla="*/ 96 h 243"/>
                <a:gd name="T12" fmla="*/ 316 w 586"/>
                <a:gd name="T13" fmla="*/ 102 h 243"/>
                <a:gd name="T14" fmla="*/ 338 w 586"/>
                <a:gd name="T15" fmla="*/ 113 h 243"/>
                <a:gd name="T16" fmla="*/ 368 w 586"/>
                <a:gd name="T17" fmla="*/ 124 h 243"/>
                <a:gd name="T18" fmla="*/ 398 w 586"/>
                <a:gd name="T19" fmla="*/ 135 h 243"/>
                <a:gd name="T20" fmla="*/ 421 w 586"/>
                <a:gd name="T21" fmla="*/ 141 h 243"/>
                <a:gd name="T22" fmla="*/ 451 w 586"/>
                <a:gd name="T23" fmla="*/ 152 h 243"/>
                <a:gd name="T24" fmla="*/ 481 w 586"/>
                <a:gd name="T25" fmla="*/ 164 h 243"/>
                <a:gd name="T26" fmla="*/ 504 w 586"/>
                <a:gd name="T27" fmla="*/ 175 h 243"/>
                <a:gd name="T28" fmla="*/ 534 w 586"/>
                <a:gd name="T29" fmla="*/ 186 h 243"/>
                <a:gd name="T30" fmla="*/ 564 w 586"/>
                <a:gd name="T31" fmla="*/ 197 h 243"/>
                <a:gd name="T32" fmla="*/ 586 w 586"/>
                <a:gd name="T33" fmla="*/ 209 h 243"/>
                <a:gd name="T34" fmla="*/ 586 w 586"/>
                <a:gd name="T35" fmla="*/ 243 h 243"/>
                <a:gd name="T36" fmla="*/ 571 w 586"/>
                <a:gd name="T37" fmla="*/ 243 h 243"/>
                <a:gd name="T38" fmla="*/ 549 w 586"/>
                <a:gd name="T39" fmla="*/ 237 h 243"/>
                <a:gd name="T40" fmla="*/ 534 w 586"/>
                <a:gd name="T41" fmla="*/ 231 h 243"/>
                <a:gd name="T42" fmla="*/ 511 w 586"/>
                <a:gd name="T43" fmla="*/ 226 h 243"/>
                <a:gd name="T44" fmla="*/ 496 w 586"/>
                <a:gd name="T45" fmla="*/ 214 h 243"/>
                <a:gd name="T46" fmla="*/ 474 w 586"/>
                <a:gd name="T47" fmla="*/ 203 h 243"/>
                <a:gd name="T48" fmla="*/ 458 w 586"/>
                <a:gd name="T49" fmla="*/ 197 h 243"/>
                <a:gd name="T50" fmla="*/ 436 w 586"/>
                <a:gd name="T51" fmla="*/ 192 h 243"/>
                <a:gd name="T52" fmla="*/ 428 w 586"/>
                <a:gd name="T53" fmla="*/ 192 h 243"/>
                <a:gd name="T54" fmla="*/ 421 w 586"/>
                <a:gd name="T55" fmla="*/ 186 h 243"/>
                <a:gd name="T56" fmla="*/ 413 w 586"/>
                <a:gd name="T57" fmla="*/ 186 h 243"/>
                <a:gd name="T58" fmla="*/ 406 w 586"/>
                <a:gd name="T59" fmla="*/ 180 h 243"/>
                <a:gd name="T60" fmla="*/ 391 w 586"/>
                <a:gd name="T61" fmla="*/ 180 h 243"/>
                <a:gd name="T62" fmla="*/ 383 w 586"/>
                <a:gd name="T63" fmla="*/ 175 h 243"/>
                <a:gd name="T64" fmla="*/ 368 w 586"/>
                <a:gd name="T65" fmla="*/ 175 h 243"/>
                <a:gd name="T66" fmla="*/ 368 w 586"/>
                <a:gd name="T67" fmla="*/ 169 h 243"/>
                <a:gd name="T68" fmla="*/ 346 w 586"/>
                <a:gd name="T69" fmla="*/ 164 h 243"/>
                <a:gd name="T70" fmla="*/ 323 w 586"/>
                <a:gd name="T71" fmla="*/ 152 h 243"/>
                <a:gd name="T72" fmla="*/ 301 w 586"/>
                <a:gd name="T73" fmla="*/ 141 h 243"/>
                <a:gd name="T74" fmla="*/ 286 w 586"/>
                <a:gd name="T75" fmla="*/ 135 h 243"/>
                <a:gd name="T76" fmla="*/ 255 w 586"/>
                <a:gd name="T77" fmla="*/ 124 h 243"/>
                <a:gd name="T78" fmla="*/ 240 w 586"/>
                <a:gd name="T79" fmla="*/ 118 h 243"/>
                <a:gd name="T80" fmla="*/ 218 w 586"/>
                <a:gd name="T81" fmla="*/ 107 h 243"/>
                <a:gd name="T82" fmla="*/ 195 w 586"/>
                <a:gd name="T83" fmla="*/ 102 h 243"/>
                <a:gd name="T84" fmla="*/ 173 w 586"/>
                <a:gd name="T85" fmla="*/ 90 h 243"/>
                <a:gd name="T86" fmla="*/ 150 w 586"/>
                <a:gd name="T87" fmla="*/ 85 h 243"/>
                <a:gd name="T88" fmla="*/ 128 w 586"/>
                <a:gd name="T89" fmla="*/ 79 h 243"/>
                <a:gd name="T90" fmla="*/ 105 w 586"/>
                <a:gd name="T91" fmla="*/ 68 h 243"/>
                <a:gd name="T92" fmla="*/ 75 w 586"/>
                <a:gd name="T93" fmla="*/ 62 h 243"/>
                <a:gd name="T94" fmla="*/ 60 w 586"/>
                <a:gd name="T95" fmla="*/ 56 h 243"/>
                <a:gd name="T96" fmla="*/ 30 w 586"/>
                <a:gd name="T97" fmla="*/ 51 h 243"/>
                <a:gd name="T98" fmla="*/ 7 w 586"/>
                <a:gd name="T99" fmla="*/ 45 h 243"/>
                <a:gd name="T100" fmla="*/ 0 w 586"/>
                <a:gd name="T101" fmla="*/ 39 h 243"/>
                <a:gd name="T102" fmla="*/ 0 w 586"/>
                <a:gd name="T103" fmla="*/ 11 h 243"/>
                <a:gd name="T104" fmla="*/ 7 w 586"/>
                <a:gd name="T105" fmla="*/ 11 h 243"/>
                <a:gd name="T106" fmla="*/ 15 w 586"/>
                <a:gd name="T107" fmla="*/ 6 h 243"/>
                <a:gd name="T108" fmla="*/ 45 w 586"/>
                <a:gd name="T109" fmla="*/ 6 h 243"/>
                <a:gd name="T110" fmla="*/ 45 w 586"/>
                <a:gd name="T111" fmla="*/ 0 h 243"/>
                <a:gd name="T112" fmla="*/ 67 w 586"/>
                <a:gd name="T113" fmla="*/ 17 h 243"/>
                <a:gd name="T114" fmla="*/ 75 w 586"/>
                <a:gd name="T115" fmla="*/ 17 h 243"/>
                <a:gd name="T116" fmla="*/ 90 w 586"/>
                <a:gd name="T117" fmla="*/ 23 h 243"/>
                <a:gd name="T118" fmla="*/ 105 w 586"/>
                <a:gd name="T119" fmla="*/ 28 h 243"/>
                <a:gd name="T120" fmla="*/ 120 w 586"/>
                <a:gd name="T121" fmla="*/ 28 h 243"/>
                <a:gd name="T122" fmla="*/ 135 w 586"/>
                <a:gd name="T123" fmla="*/ 34 h 243"/>
                <a:gd name="T124" fmla="*/ 150 w 586"/>
                <a:gd name="T125" fmla="*/ 39 h 24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86"/>
                <a:gd name="T190" fmla="*/ 0 h 243"/>
                <a:gd name="T191" fmla="*/ 586 w 586"/>
                <a:gd name="T192" fmla="*/ 243 h 24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8" name="Freeform 44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>
                <a:gd name="T0" fmla="*/ 234 w 241"/>
                <a:gd name="T1" fmla="*/ 51 h 153"/>
                <a:gd name="T2" fmla="*/ 241 w 241"/>
                <a:gd name="T3" fmla="*/ 74 h 153"/>
                <a:gd name="T4" fmla="*/ 241 w 241"/>
                <a:gd name="T5" fmla="*/ 102 h 153"/>
                <a:gd name="T6" fmla="*/ 234 w 241"/>
                <a:gd name="T7" fmla="*/ 130 h 153"/>
                <a:gd name="T8" fmla="*/ 218 w 241"/>
                <a:gd name="T9" fmla="*/ 153 h 153"/>
                <a:gd name="T10" fmla="*/ 203 w 241"/>
                <a:gd name="T11" fmla="*/ 153 h 153"/>
                <a:gd name="T12" fmla="*/ 188 w 241"/>
                <a:gd name="T13" fmla="*/ 141 h 153"/>
                <a:gd name="T14" fmla="*/ 188 w 241"/>
                <a:gd name="T15" fmla="*/ 130 h 153"/>
                <a:gd name="T16" fmla="*/ 166 w 241"/>
                <a:gd name="T17" fmla="*/ 113 h 153"/>
                <a:gd name="T18" fmla="*/ 158 w 241"/>
                <a:gd name="T19" fmla="*/ 102 h 153"/>
                <a:gd name="T20" fmla="*/ 151 w 241"/>
                <a:gd name="T21" fmla="*/ 96 h 153"/>
                <a:gd name="T22" fmla="*/ 143 w 241"/>
                <a:gd name="T23" fmla="*/ 85 h 153"/>
                <a:gd name="T24" fmla="*/ 128 w 241"/>
                <a:gd name="T25" fmla="*/ 79 h 153"/>
                <a:gd name="T26" fmla="*/ 121 w 241"/>
                <a:gd name="T27" fmla="*/ 74 h 153"/>
                <a:gd name="T28" fmla="*/ 106 w 241"/>
                <a:gd name="T29" fmla="*/ 68 h 153"/>
                <a:gd name="T30" fmla="*/ 76 w 241"/>
                <a:gd name="T31" fmla="*/ 68 h 153"/>
                <a:gd name="T32" fmla="*/ 61 w 241"/>
                <a:gd name="T33" fmla="*/ 74 h 153"/>
                <a:gd name="T34" fmla="*/ 38 w 241"/>
                <a:gd name="T35" fmla="*/ 74 h 153"/>
                <a:gd name="T36" fmla="*/ 23 w 241"/>
                <a:gd name="T37" fmla="*/ 68 h 153"/>
                <a:gd name="T38" fmla="*/ 15 w 241"/>
                <a:gd name="T39" fmla="*/ 62 h 153"/>
                <a:gd name="T40" fmla="*/ 8 w 241"/>
                <a:gd name="T41" fmla="*/ 51 h 153"/>
                <a:gd name="T42" fmla="*/ 0 w 241"/>
                <a:gd name="T43" fmla="*/ 40 h 153"/>
                <a:gd name="T44" fmla="*/ 8 w 241"/>
                <a:gd name="T45" fmla="*/ 23 h 153"/>
                <a:gd name="T46" fmla="*/ 15 w 241"/>
                <a:gd name="T47" fmla="*/ 12 h 153"/>
                <a:gd name="T48" fmla="*/ 30 w 241"/>
                <a:gd name="T49" fmla="*/ 12 h 153"/>
                <a:gd name="T50" fmla="*/ 38 w 241"/>
                <a:gd name="T51" fmla="*/ 6 h 153"/>
                <a:gd name="T52" fmla="*/ 68 w 241"/>
                <a:gd name="T53" fmla="*/ 0 h 153"/>
                <a:gd name="T54" fmla="*/ 151 w 241"/>
                <a:gd name="T55" fmla="*/ 0 h 153"/>
                <a:gd name="T56" fmla="*/ 173 w 241"/>
                <a:gd name="T57" fmla="*/ 6 h 153"/>
                <a:gd name="T58" fmla="*/ 196 w 241"/>
                <a:gd name="T59" fmla="*/ 17 h 153"/>
                <a:gd name="T60" fmla="*/ 218 w 241"/>
                <a:gd name="T61" fmla="*/ 34 h 153"/>
                <a:gd name="T62" fmla="*/ 234 w 241"/>
                <a:gd name="T63" fmla="*/ 51 h 15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41"/>
                <a:gd name="T97" fmla="*/ 0 h 153"/>
                <a:gd name="T98" fmla="*/ 241 w 241"/>
                <a:gd name="T99" fmla="*/ 153 h 15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Freeform 45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>
                <a:gd name="T0" fmla="*/ 210 w 436"/>
                <a:gd name="T1" fmla="*/ 28 h 378"/>
                <a:gd name="T2" fmla="*/ 203 w 436"/>
                <a:gd name="T3" fmla="*/ 56 h 378"/>
                <a:gd name="T4" fmla="*/ 188 w 436"/>
                <a:gd name="T5" fmla="*/ 85 h 378"/>
                <a:gd name="T6" fmla="*/ 165 w 436"/>
                <a:gd name="T7" fmla="*/ 113 h 378"/>
                <a:gd name="T8" fmla="*/ 150 w 436"/>
                <a:gd name="T9" fmla="*/ 152 h 378"/>
                <a:gd name="T10" fmla="*/ 120 w 436"/>
                <a:gd name="T11" fmla="*/ 209 h 378"/>
                <a:gd name="T12" fmla="*/ 90 w 436"/>
                <a:gd name="T13" fmla="*/ 265 h 378"/>
                <a:gd name="T14" fmla="*/ 67 w 436"/>
                <a:gd name="T15" fmla="*/ 321 h 378"/>
                <a:gd name="T16" fmla="*/ 97 w 436"/>
                <a:gd name="T17" fmla="*/ 316 h 378"/>
                <a:gd name="T18" fmla="*/ 142 w 436"/>
                <a:gd name="T19" fmla="*/ 288 h 378"/>
                <a:gd name="T20" fmla="*/ 203 w 436"/>
                <a:gd name="T21" fmla="*/ 237 h 378"/>
                <a:gd name="T22" fmla="*/ 240 w 436"/>
                <a:gd name="T23" fmla="*/ 209 h 378"/>
                <a:gd name="T24" fmla="*/ 285 w 436"/>
                <a:gd name="T25" fmla="*/ 175 h 378"/>
                <a:gd name="T26" fmla="*/ 353 w 436"/>
                <a:gd name="T27" fmla="*/ 130 h 378"/>
                <a:gd name="T28" fmla="*/ 398 w 436"/>
                <a:gd name="T29" fmla="*/ 101 h 378"/>
                <a:gd name="T30" fmla="*/ 421 w 436"/>
                <a:gd name="T31" fmla="*/ 107 h 378"/>
                <a:gd name="T32" fmla="*/ 436 w 436"/>
                <a:gd name="T33" fmla="*/ 130 h 378"/>
                <a:gd name="T34" fmla="*/ 391 w 436"/>
                <a:gd name="T35" fmla="*/ 158 h 378"/>
                <a:gd name="T36" fmla="*/ 300 w 436"/>
                <a:gd name="T37" fmla="*/ 220 h 378"/>
                <a:gd name="T38" fmla="*/ 218 w 436"/>
                <a:gd name="T39" fmla="*/ 288 h 378"/>
                <a:gd name="T40" fmla="*/ 150 w 436"/>
                <a:gd name="T41" fmla="*/ 333 h 378"/>
                <a:gd name="T42" fmla="*/ 112 w 436"/>
                <a:gd name="T43" fmla="*/ 361 h 378"/>
                <a:gd name="T44" fmla="*/ 82 w 436"/>
                <a:gd name="T45" fmla="*/ 372 h 378"/>
                <a:gd name="T46" fmla="*/ 52 w 436"/>
                <a:gd name="T47" fmla="*/ 361 h 378"/>
                <a:gd name="T48" fmla="*/ 45 w 436"/>
                <a:gd name="T49" fmla="*/ 344 h 378"/>
                <a:gd name="T50" fmla="*/ 30 w 436"/>
                <a:gd name="T51" fmla="*/ 355 h 378"/>
                <a:gd name="T52" fmla="*/ 15 w 436"/>
                <a:gd name="T53" fmla="*/ 350 h 378"/>
                <a:gd name="T54" fmla="*/ 0 w 436"/>
                <a:gd name="T55" fmla="*/ 321 h 378"/>
                <a:gd name="T56" fmla="*/ 45 w 436"/>
                <a:gd name="T57" fmla="*/ 242 h 378"/>
                <a:gd name="T58" fmla="*/ 82 w 436"/>
                <a:gd name="T59" fmla="*/ 158 h 378"/>
                <a:gd name="T60" fmla="*/ 127 w 436"/>
                <a:gd name="T61" fmla="*/ 73 h 378"/>
                <a:gd name="T62" fmla="*/ 180 w 436"/>
                <a:gd name="T63" fmla="*/ 0 h 378"/>
                <a:gd name="T64" fmla="*/ 218 w 436"/>
                <a:gd name="T65" fmla="*/ 11 h 3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36"/>
                <a:gd name="T100" fmla="*/ 0 h 378"/>
                <a:gd name="T101" fmla="*/ 436 w 436"/>
                <a:gd name="T102" fmla="*/ 378 h 3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Freeform 46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>
                <a:gd name="T0" fmla="*/ 106 w 166"/>
                <a:gd name="T1" fmla="*/ 34 h 147"/>
                <a:gd name="T2" fmla="*/ 136 w 166"/>
                <a:gd name="T3" fmla="*/ 34 h 147"/>
                <a:gd name="T4" fmla="*/ 136 w 166"/>
                <a:gd name="T5" fmla="*/ 28 h 147"/>
                <a:gd name="T6" fmla="*/ 151 w 166"/>
                <a:gd name="T7" fmla="*/ 28 h 147"/>
                <a:gd name="T8" fmla="*/ 151 w 166"/>
                <a:gd name="T9" fmla="*/ 34 h 147"/>
                <a:gd name="T10" fmla="*/ 166 w 166"/>
                <a:gd name="T11" fmla="*/ 45 h 147"/>
                <a:gd name="T12" fmla="*/ 143 w 166"/>
                <a:gd name="T13" fmla="*/ 62 h 147"/>
                <a:gd name="T14" fmla="*/ 151 w 166"/>
                <a:gd name="T15" fmla="*/ 73 h 147"/>
                <a:gd name="T16" fmla="*/ 158 w 166"/>
                <a:gd name="T17" fmla="*/ 79 h 147"/>
                <a:gd name="T18" fmla="*/ 158 w 166"/>
                <a:gd name="T19" fmla="*/ 85 h 147"/>
                <a:gd name="T20" fmla="*/ 166 w 166"/>
                <a:gd name="T21" fmla="*/ 90 h 147"/>
                <a:gd name="T22" fmla="*/ 158 w 166"/>
                <a:gd name="T23" fmla="*/ 96 h 147"/>
                <a:gd name="T24" fmla="*/ 121 w 166"/>
                <a:gd name="T25" fmla="*/ 96 h 147"/>
                <a:gd name="T26" fmla="*/ 106 w 166"/>
                <a:gd name="T27" fmla="*/ 107 h 147"/>
                <a:gd name="T28" fmla="*/ 98 w 166"/>
                <a:gd name="T29" fmla="*/ 118 h 147"/>
                <a:gd name="T30" fmla="*/ 83 w 166"/>
                <a:gd name="T31" fmla="*/ 130 h 147"/>
                <a:gd name="T32" fmla="*/ 76 w 166"/>
                <a:gd name="T33" fmla="*/ 141 h 147"/>
                <a:gd name="T34" fmla="*/ 61 w 166"/>
                <a:gd name="T35" fmla="*/ 147 h 147"/>
                <a:gd name="T36" fmla="*/ 46 w 166"/>
                <a:gd name="T37" fmla="*/ 147 h 147"/>
                <a:gd name="T38" fmla="*/ 38 w 166"/>
                <a:gd name="T39" fmla="*/ 135 h 147"/>
                <a:gd name="T40" fmla="*/ 46 w 166"/>
                <a:gd name="T41" fmla="*/ 124 h 147"/>
                <a:gd name="T42" fmla="*/ 46 w 166"/>
                <a:gd name="T43" fmla="*/ 96 h 147"/>
                <a:gd name="T44" fmla="*/ 31 w 166"/>
                <a:gd name="T45" fmla="*/ 96 h 147"/>
                <a:gd name="T46" fmla="*/ 23 w 166"/>
                <a:gd name="T47" fmla="*/ 101 h 147"/>
                <a:gd name="T48" fmla="*/ 8 w 166"/>
                <a:gd name="T49" fmla="*/ 101 h 147"/>
                <a:gd name="T50" fmla="*/ 0 w 166"/>
                <a:gd name="T51" fmla="*/ 96 h 147"/>
                <a:gd name="T52" fmla="*/ 0 w 166"/>
                <a:gd name="T53" fmla="*/ 79 h 147"/>
                <a:gd name="T54" fmla="*/ 8 w 166"/>
                <a:gd name="T55" fmla="*/ 73 h 147"/>
                <a:gd name="T56" fmla="*/ 16 w 166"/>
                <a:gd name="T57" fmla="*/ 73 h 147"/>
                <a:gd name="T58" fmla="*/ 23 w 166"/>
                <a:gd name="T59" fmla="*/ 68 h 147"/>
                <a:gd name="T60" fmla="*/ 38 w 166"/>
                <a:gd name="T61" fmla="*/ 68 h 147"/>
                <a:gd name="T62" fmla="*/ 46 w 166"/>
                <a:gd name="T63" fmla="*/ 62 h 147"/>
                <a:gd name="T64" fmla="*/ 53 w 166"/>
                <a:gd name="T65" fmla="*/ 51 h 147"/>
                <a:gd name="T66" fmla="*/ 53 w 166"/>
                <a:gd name="T67" fmla="*/ 17 h 147"/>
                <a:gd name="T68" fmla="*/ 61 w 166"/>
                <a:gd name="T69" fmla="*/ 0 h 147"/>
                <a:gd name="T70" fmla="*/ 68 w 166"/>
                <a:gd name="T71" fmla="*/ 6 h 147"/>
                <a:gd name="T72" fmla="*/ 83 w 166"/>
                <a:gd name="T73" fmla="*/ 6 h 147"/>
                <a:gd name="T74" fmla="*/ 106 w 166"/>
                <a:gd name="T75" fmla="*/ 22 h 147"/>
                <a:gd name="T76" fmla="*/ 106 w 166"/>
                <a:gd name="T77" fmla="*/ 34 h 1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6"/>
                <a:gd name="T118" fmla="*/ 0 h 147"/>
                <a:gd name="T119" fmla="*/ 166 w 166"/>
                <a:gd name="T120" fmla="*/ 147 h 14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1" name="Freeform 47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>
                <a:gd name="T0" fmla="*/ 293 w 331"/>
                <a:gd name="T1" fmla="*/ 28 h 118"/>
                <a:gd name="T2" fmla="*/ 308 w 331"/>
                <a:gd name="T3" fmla="*/ 28 h 118"/>
                <a:gd name="T4" fmla="*/ 323 w 331"/>
                <a:gd name="T5" fmla="*/ 39 h 118"/>
                <a:gd name="T6" fmla="*/ 323 w 331"/>
                <a:gd name="T7" fmla="*/ 45 h 118"/>
                <a:gd name="T8" fmla="*/ 331 w 331"/>
                <a:gd name="T9" fmla="*/ 62 h 118"/>
                <a:gd name="T10" fmla="*/ 293 w 331"/>
                <a:gd name="T11" fmla="*/ 90 h 118"/>
                <a:gd name="T12" fmla="*/ 255 w 331"/>
                <a:gd name="T13" fmla="*/ 90 h 118"/>
                <a:gd name="T14" fmla="*/ 233 w 331"/>
                <a:gd name="T15" fmla="*/ 73 h 118"/>
                <a:gd name="T16" fmla="*/ 218 w 331"/>
                <a:gd name="T17" fmla="*/ 68 h 118"/>
                <a:gd name="T18" fmla="*/ 203 w 331"/>
                <a:gd name="T19" fmla="*/ 68 h 118"/>
                <a:gd name="T20" fmla="*/ 195 w 331"/>
                <a:gd name="T21" fmla="*/ 62 h 118"/>
                <a:gd name="T22" fmla="*/ 150 w 331"/>
                <a:gd name="T23" fmla="*/ 62 h 118"/>
                <a:gd name="T24" fmla="*/ 135 w 331"/>
                <a:gd name="T25" fmla="*/ 68 h 118"/>
                <a:gd name="T26" fmla="*/ 128 w 331"/>
                <a:gd name="T27" fmla="*/ 73 h 118"/>
                <a:gd name="T28" fmla="*/ 113 w 331"/>
                <a:gd name="T29" fmla="*/ 73 h 118"/>
                <a:gd name="T30" fmla="*/ 97 w 331"/>
                <a:gd name="T31" fmla="*/ 79 h 118"/>
                <a:gd name="T32" fmla="*/ 90 w 331"/>
                <a:gd name="T33" fmla="*/ 79 h 118"/>
                <a:gd name="T34" fmla="*/ 75 w 331"/>
                <a:gd name="T35" fmla="*/ 85 h 118"/>
                <a:gd name="T36" fmla="*/ 60 w 331"/>
                <a:gd name="T37" fmla="*/ 90 h 118"/>
                <a:gd name="T38" fmla="*/ 30 w 331"/>
                <a:gd name="T39" fmla="*/ 113 h 118"/>
                <a:gd name="T40" fmla="*/ 22 w 331"/>
                <a:gd name="T41" fmla="*/ 113 h 118"/>
                <a:gd name="T42" fmla="*/ 15 w 331"/>
                <a:gd name="T43" fmla="*/ 118 h 118"/>
                <a:gd name="T44" fmla="*/ 0 w 331"/>
                <a:gd name="T45" fmla="*/ 118 h 118"/>
                <a:gd name="T46" fmla="*/ 0 w 331"/>
                <a:gd name="T47" fmla="*/ 101 h 118"/>
                <a:gd name="T48" fmla="*/ 7 w 331"/>
                <a:gd name="T49" fmla="*/ 90 h 118"/>
                <a:gd name="T50" fmla="*/ 15 w 331"/>
                <a:gd name="T51" fmla="*/ 79 h 118"/>
                <a:gd name="T52" fmla="*/ 22 w 331"/>
                <a:gd name="T53" fmla="*/ 62 h 118"/>
                <a:gd name="T54" fmla="*/ 37 w 331"/>
                <a:gd name="T55" fmla="*/ 51 h 118"/>
                <a:gd name="T56" fmla="*/ 45 w 331"/>
                <a:gd name="T57" fmla="*/ 39 h 118"/>
                <a:gd name="T58" fmla="*/ 75 w 331"/>
                <a:gd name="T59" fmla="*/ 17 h 118"/>
                <a:gd name="T60" fmla="*/ 90 w 331"/>
                <a:gd name="T61" fmla="*/ 17 h 118"/>
                <a:gd name="T62" fmla="*/ 97 w 331"/>
                <a:gd name="T63" fmla="*/ 11 h 118"/>
                <a:gd name="T64" fmla="*/ 113 w 331"/>
                <a:gd name="T65" fmla="*/ 11 h 118"/>
                <a:gd name="T66" fmla="*/ 128 w 331"/>
                <a:gd name="T67" fmla="*/ 6 h 118"/>
                <a:gd name="T68" fmla="*/ 143 w 331"/>
                <a:gd name="T69" fmla="*/ 6 h 118"/>
                <a:gd name="T70" fmla="*/ 158 w 331"/>
                <a:gd name="T71" fmla="*/ 0 h 118"/>
                <a:gd name="T72" fmla="*/ 203 w 331"/>
                <a:gd name="T73" fmla="*/ 0 h 118"/>
                <a:gd name="T74" fmla="*/ 218 w 331"/>
                <a:gd name="T75" fmla="*/ 6 h 118"/>
                <a:gd name="T76" fmla="*/ 248 w 331"/>
                <a:gd name="T77" fmla="*/ 6 h 118"/>
                <a:gd name="T78" fmla="*/ 263 w 331"/>
                <a:gd name="T79" fmla="*/ 11 h 118"/>
                <a:gd name="T80" fmla="*/ 270 w 331"/>
                <a:gd name="T81" fmla="*/ 17 h 118"/>
                <a:gd name="T82" fmla="*/ 285 w 331"/>
                <a:gd name="T83" fmla="*/ 22 h 118"/>
                <a:gd name="T84" fmla="*/ 293 w 331"/>
                <a:gd name="T85" fmla="*/ 28 h 11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1"/>
                <a:gd name="T130" fmla="*/ 0 h 118"/>
                <a:gd name="T131" fmla="*/ 331 w 331"/>
                <a:gd name="T132" fmla="*/ 118 h 11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2" name="Freeform 48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8 h 45"/>
                <a:gd name="T4" fmla="*/ 60 w 68"/>
                <a:gd name="T5" fmla="*/ 34 h 45"/>
                <a:gd name="T6" fmla="*/ 60 w 68"/>
                <a:gd name="T7" fmla="*/ 45 h 45"/>
                <a:gd name="T8" fmla="*/ 38 w 68"/>
                <a:gd name="T9" fmla="*/ 45 h 45"/>
                <a:gd name="T10" fmla="*/ 30 w 68"/>
                <a:gd name="T11" fmla="*/ 40 h 45"/>
                <a:gd name="T12" fmla="*/ 23 w 68"/>
                <a:gd name="T13" fmla="*/ 40 h 45"/>
                <a:gd name="T14" fmla="*/ 8 w 68"/>
                <a:gd name="T15" fmla="*/ 28 h 45"/>
                <a:gd name="T16" fmla="*/ 8 w 68"/>
                <a:gd name="T17" fmla="*/ 23 h 45"/>
                <a:gd name="T18" fmla="*/ 0 w 68"/>
                <a:gd name="T19" fmla="*/ 23 h 45"/>
                <a:gd name="T20" fmla="*/ 15 w 68"/>
                <a:gd name="T21" fmla="*/ 11 h 45"/>
                <a:gd name="T22" fmla="*/ 15 w 68"/>
                <a:gd name="T23" fmla="*/ 6 h 45"/>
                <a:gd name="T24" fmla="*/ 23 w 68"/>
                <a:gd name="T25" fmla="*/ 0 h 45"/>
                <a:gd name="T26" fmla="*/ 30 w 68"/>
                <a:gd name="T27" fmla="*/ 0 h 45"/>
                <a:gd name="T28" fmla="*/ 38 w 68"/>
                <a:gd name="T29" fmla="*/ 6 h 45"/>
                <a:gd name="T30" fmla="*/ 53 w 68"/>
                <a:gd name="T31" fmla="*/ 6 h 45"/>
                <a:gd name="T32" fmla="*/ 60 w 68"/>
                <a:gd name="T33" fmla="*/ 11 h 45"/>
                <a:gd name="T34" fmla="*/ 68 w 68"/>
                <a:gd name="T35" fmla="*/ 11 h 45"/>
                <a:gd name="T36" fmla="*/ 68 w 68"/>
                <a:gd name="T37" fmla="*/ 17 h 4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8"/>
                <a:gd name="T58" fmla="*/ 0 h 45"/>
                <a:gd name="T59" fmla="*/ 68 w 68"/>
                <a:gd name="T60" fmla="*/ 45 h 4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Freeform 49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>
                <a:gd name="T0" fmla="*/ 98 w 278"/>
                <a:gd name="T1" fmla="*/ 62 h 344"/>
                <a:gd name="T2" fmla="*/ 113 w 278"/>
                <a:gd name="T3" fmla="*/ 90 h 344"/>
                <a:gd name="T4" fmla="*/ 135 w 278"/>
                <a:gd name="T5" fmla="*/ 118 h 344"/>
                <a:gd name="T6" fmla="*/ 150 w 278"/>
                <a:gd name="T7" fmla="*/ 146 h 344"/>
                <a:gd name="T8" fmla="*/ 165 w 278"/>
                <a:gd name="T9" fmla="*/ 169 h 344"/>
                <a:gd name="T10" fmla="*/ 188 w 278"/>
                <a:gd name="T11" fmla="*/ 203 h 344"/>
                <a:gd name="T12" fmla="*/ 211 w 278"/>
                <a:gd name="T13" fmla="*/ 225 h 344"/>
                <a:gd name="T14" fmla="*/ 226 w 278"/>
                <a:gd name="T15" fmla="*/ 254 h 344"/>
                <a:gd name="T16" fmla="*/ 241 w 278"/>
                <a:gd name="T17" fmla="*/ 282 h 344"/>
                <a:gd name="T18" fmla="*/ 256 w 278"/>
                <a:gd name="T19" fmla="*/ 293 h 344"/>
                <a:gd name="T20" fmla="*/ 256 w 278"/>
                <a:gd name="T21" fmla="*/ 299 h 344"/>
                <a:gd name="T22" fmla="*/ 271 w 278"/>
                <a:gd name="T23" fmla="*/ 310 h 344"/>
                <a:gd name="T24" fmla="*/ 271 w 278"/>
                <a:gd name="T25" fmla="*/ 316 h 344"/>
                <a:gd name="T26" fmla="*/ 278 w 278"/>
                <a:gd name="T27" fmla="*/ 327 h 344"/>
                <a:gd name="T28" fmla="*/ 271 w 278"/>
                <a:gd name="T29" fmla="*/ 327 h 344"/>
                <a:gd name="T30" fmla="*/ 263 w 278"/>
                <a:gd name="T31" fmla="*/ 333 h 344"/>
                <a:gd name="T32" fmla="*/ 248 w 278"/>
                <a:gd name="T33" fmla="*/ 333 h 344"/>
                <a:gd name="T34" fmla="*/ 241 w 278"/>
                <a:gd name="T35" fmla="*/ 338 h 344"/>
                <a:gd name="T36" fmla="*/ 248 w 278"/>
                <a:gd name="T37" fmla="*/ 338 h 344"/>
                <a:gd name="T38" fmla="*/ 241 w 278"/>
                <a:gd name="T39" fmla="*/ 338 h 344"/>
                <a:gd name="T40" fmla="*/ 233 w 278"/>
                <a:gd name="T41" fmla="*/ 333 h 344"/>
                <a:gd name="T42" fmla="*/ 226 w 278"/>
                <a:gd name="T43" fmla="*/ 344 h 344"/>
                <a:gd name="T44" fmla="*/ 203 w 278"/>
                <a:gd name="T45" fmla="*/ 310 h 344"/>
                <a:gd name="T46" fmla="*/ 180 w 278"/>
                <a:gd name="T47" fmla="*/ 276 h 344"/>
                <a:gd name="T48" fmla="*/ 158 w 278"/>
                <a:gd name="T49" fmla="*/ 237 h 344"/>
                <a:gd name="T50" fmla="*/ 135 w 278"/>
                <a:gd name="T51" fmla="*/ 203 h 344"/>
                <a:gd name="T52" fmla="*/ 105 w 278"/>
                <a:gd name="T53" fmla="*/ 169 h 344"/>
                <a:gd name="T54" fmla="*/ 83 w 278"/>
                <a:gd name="T55" fmla="*/ 135 h 344"/>
                <a:gd name="T56" fmla="*/ 60 w 278"/>
                <a:gd name="T57" fmla="*/ 101 h 344"/>
                <a:gd name="T58" fmla="*/ 38 w 278"/>
                <a:gd name="T59" fmla="*/ 62 h 344"/>
                <a:gd name="T60" fmla="*/ 30 w 278"/>
                <a:gd name="T61" fmla="*/ 56 h 344"/>
                <a:gd name="T62" fmla="*/ 30 w 278"/>
                <a:gd name="T63" fmla="*/ 51 h 344"/>
                <a:gd name="T64" fmla="*/ 8 w 278"/>
                <a:gd name="T65" fmla="*/ 34 h 344"/>
                <a:gd name="T66" fmla="*/ 8 w 278"/>
                <a:gd name="T67" fmla="*/ 22 h 344"/>
                <a:gd name="T68" fmla="*/ 0 w 278"/>
                <a:gd name="T69" fmla="*/ 17 h 344"/>
                <a:gd name="T70" fmla="*/ 0 w 278"/>
                <a:gd name="T71" fmla="*/ 11 h 344"/>
                <a:gd name="T72" fmla="*/ 15 w 278"/>
                <a:gd name="T73" fmla="*/ 0 h 344"/>
                <a:gd name="T74" fmla="*/ 53 w 278"/>
                <a:gd name="T75" fmla="*/ 0 h 344"/>
                <a:gd name="T76" fmla="*/ 53 w 278"/>
                <a:gd name="T77" fmla="*/ 5 h 344"/>
                <a:gd name="T78" fmla="*/ 60 w 278"/>
                <a:gd name="T79" fmla="*/ 11 h 344"/>
                <a:gd name="T80" fmla="*/ 60 w 278"/>
                <a:gd name="T81" fmla="*/ 17 h 344"/>
                <a:gd name="T82" fmla="*/ 68 w 278"/>
                <a:gd name="T83" fmla="*/ 28 h 344"/>
                <a:gd name="T84" fmla="*/ 90 w 278"/>
                <a:gd name="T85" fmla="*/ 45 h 344"/>
                <a:gd name="T86" fmla="*/ 90 w 278"/>
                <a:gd name="T87" fmla="*/ 51 h 344"/>
                <a:gd name="T88" fmla="*/ 98 w 278"/>
                <a:gd name="T89" fmla="*/ 62 h 3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8"/>
                <a:gd name="T136" fmla="*/ 0 h 344"/>
                <a:gd name="T137" fmla="*/ 278 w 278"/>
                <a:gd name="T138" fmla="*/ 344 h 3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Freeform 50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>
                <a:gd name="T0" fmla="*/ 443 w 451"/>
                <a:gd name="T1" fmla="*/ 11 h 186"/>
                <a:gd name="T2" fmla="*/ 451 w 451"/>
                <a:gd name="T3" fmla="*/ 17 h 186"/>
                <a:gd name="T4" fmla="*/ 451 w 451"/>
                <a:gd name="T5" fmla="*/ 28 h 186"/>
                <a:gd name="T6" fmla="*/ 421 w 451"/>
                <a:gd name="T7" fmla="*/ 40 h 186"/>
                <a:gd name="T8" fmla="*/ 398 w 451"/>
                <a:gd name="T9" fmla="*/ 51 h 186"/>
                <a:gd name="T10" fmla="*/ 376 w 451"/>
                <a:gd name="T11" fmla="*/ 62 h 186"/>
                <a:gd name="T12" fmla="*/ 353 w 451"/>
                <a:gd name="T13" fmla="*/ 68 h 186"/>
                <a:gd name="T14" fmla="*/ 323 w 451"/>
                <a:gd name="T15" fmla="*/ 79 h 186"/>
                <a:gd name="T16" fmla="*/ 300 w 451"/>
                <a:gd name="T17" fmla="*/ 90 h 186"/>
                <a:gd name="T18" fmla="*/ 270 w 451"/>
                <a:gd name="T19" fmla="*/ 96 h 186"/>
                <a:gd name="T20" fmla="*/ 248 w 451"/>
                <a:gd name="T21" fmla="*/ 107 h 186"/>
                <a:gd name="T22" fmla="*/ 225 w 451"/>
                <a:gd name="T23" fmla="*/ 113 h 186"/>
                <a:gd name="T24" fmla="*/ 195 w 451"/>
                <a:gd name="T25" fmla="*/ 124 h 186"/>
                <a:gd name="T26" fmla="*/ 172 w 451"/>
                <a:gd name="T27" fmla="*/ 130 h 186"/>
                <a:gd name="T28" fmla="*/ 150 w 451"/>
                <a:gd name="T29" fmla="*/ 141 h 186"/>
                <a:gd name="T30" fmla="*/ 120 w 451"/>
                <a:gd name="T31" fmla="*/ 152 h 186"/>
                <a:gd name="T32" fmla="*/ 97 w 451"/>
                <a:gd name="T33" fmla="*/ 164 h 186"/>
                <a:gd name="T34" fmla="*/ 75 w 451"/>
                <a:gd name="T35" fmla="*/ 175 h 186"/>
                <a:gd name="T36" fmla="*/ 45 w 451"/>
                <a:gd name="T37" fmla="*/ 186 h 186"/>
                <a:gd name="T38" fmla="*/ 30 w 451"/>
                <a:gd name="T39" fmla="*/ 186 h 186"/>
                <a:gd name="T40" fmla="*/ 22 w 451"/>
                <a:gd name="T41" fmla="*/ 181 h 186"/>
                <a:gd name="T42" fmla="*/ 22 w 451"/>
                <a:gd name="T43" fmla="*/ 175 h 186"/>
                <a:gd name="T44" fmla="*/ 15 w 451"/>
                <a:gd name="T45" fmla="*/ 175 h 186"/>
                <a:gd name="T46" fmla="*/ 7 w 451"/>
                <a:gd name="T47" fmla="*/ 169 h 186"/>
                <a:gd name="T48" fmla="*/ 7 w 451"/>
                <a:gd name="T49" fmla="*/ 164 h 186"/>
                <a:gd name="T50" fmla="*/ 0 w 451"/>
                <a:gd name="T51" fmla="*/ 158 h 186"/>
                <a:gd name="T52" fmla="*/ 7 w 451"/>
                <a:gd name="T53" fmla="*/ 152 h 186"/>
                <a:gd name="T54" fmla="*/ 7 w 451"/>
                <a:gd name="T55" fmla="*/ 147 h 186"/>
                <a:gd name="T56" fmla="*/ 30 w 451"/>
                <a:gd name="T57" fmla="*/ 147 h 186"/>
                <a:gd name="T58" fmla="*/ 37 w 451"/>
                <a:gd name="T59" fmla="*/ 141 h 186"/>
                <a:gd name="T60" fmla="*/ 45 w 451"/>
                <a:gd name="T61" fmla="*/ 141 h 186"/>
                <a:gd name="T62" fmla="*/ 67 w 451"/>
                <a:gd name="T63" fmla="*/ 130 h 186"/>
                <a:gd name="T64" fmla="*/ 90 w 451"/>
                <a:gd name="T65" fmla="*/ 119 h 186"/>
                <a:gd name="T66" fmla="*/ 112 w 451"/>
                <a:gd name="T67" fmla="*/ 107 h 186"/>
                <a:gd name="T68" fmla="*/ 135 w 451"/>
                <a:gd name="T69" fmla="*/ 102 h 186"/>
                <a:gd name="T70" fmla="*/ 157 w 451"/>
                <a:gd name="T71" fmla="*/ 90 h 186"/>
                <a:gd name="T72" fmla="*/ 180 w 451"/>
                <a:gd name="T73" fmla="*/ 85 h 186"/>
                <a:gd name="T74" fmla="*/ 210 w 451"/>
                <a:gd name="T75" fmla="*/ 73 h 186"/>
                <a:gd name="T76" fmla="*/ 225 w 451"/>
                <a:gd name="T77" fmla="*/ 68 h 186"/>
                <a:gd name="T78" fmla="*/ 255 w 451"/>
                <a:gd name="T79" fmla="*/ 62 h 186"/>
                <a:gd name="T80" fmla="*/ 278 w 451"/>
                <a:gd name="T81" fmla="*/ 51 h 186"/>
                <a:gd name="T82" fmla="*/ 300 w 451"/>
                <a:gd name="T83" fmla="*/ 45 h 186"/>
                <a:gd name="T84" fmla="*/ 323 w 451"/>
                <a:gd name="T85" fmla="*/ 34 h 186"/>
                <a:gd name="T86" fmla="*/ 345 w 451"/>
                <a:gd name="T87" fmla="*/ 28 h 186"/>
                <a:gd name="T88" fmla="*/ 368 w 451"/>
                <a:gd name="T89" fmla="*/ 17 h 186"/>
                <a:gd name="T90" fmla="*/ 391 w 451"/>
                <a:gd name="T91" fmla="*/ 11 h 186"/>
                <a:gd name="T92" fmla="*/ 413 w 451"/>
                <a:gd name="T93" fmla="*/ 0 h 186"/>
                <a:gd name="T94" fmla="*/ 428 w 451"/>
                <a:gd name="T95" fmla="*/ 0 h 186"/>
                <a:gd name="T96" fmla="*/ 443 w 451"/>
                <a:gd name="T97" fmla="*/ 11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51"/>
                <a:gd name="T148" fmla="*/ 0 h 186"/>
                <a:gd name="T149" fmla="*/ 451 w 451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Freeform 51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>
                <a:gd name="T0" fmla="*/ 82 w 82"/>
                <a:gd name="T1" fmla="*/ 22 h 62"/>
                <a:gd name="T2" fmla="*/ 82 w 82"/>
                <a:gd name="T3" fmla="*/ 45 h 62"/>
                <a:gd name="T4" fmla="*/ 75 w 82"/>
                <a:gd name="T5" fmla="*/ 56 h 62"/>
                <a:gd name="T6" fmla="*/ 60 w 82"/>
                <a:gd name="T7" fmla="*/ 62 h 62"/>
                <a:gd name="T8" fmla="*/ 37 w 82"/>
                <a:gd name="T9" fmla="*/ 62 h 62"/>
                <a:gd name="T10" fmla="*/ 22 w 82"/>
                <a:gd name="T11" fmla="*/ 51 h 62"/>
                <a:gd name="T12" fmla="*/ 15 w 82"/>
                <a:gd name="T13" fmla="*/ 51 h 62"/>
                <a:gd name="T14" fmla="*/ 7 w 82"/>
                <a:gd name="T15" fmla="*/ 45 h 62"/>
                <a:gd name="T16" fmla="*/ 7 w 82"/>
                <a:gd name="T17" fmla="*/ 39 h 62"/>
                <a:gd name="T18" fmla="*/ 0 w 82"/>
                <a:gd name="T19" fmla="*/ 28 h 62"/>
                <a:gd name="T20" fmla="*/ 0 w 82"/>
                <a:gd name="T21" fmla="*/ 11 h 62"/>
                <a:gd name="T22" fmla="*/ 7 w 82"/>
                <a:gd name="T23" fmla="*/ 0 h 62"/>
                <a:gd name="T24" fmla="*/ 60 w 82"/>
                <a:gd name="T25" fmla="*/ 0 h 62"/>
                <a:gd name="T26" fmla="*/ 75 w 82"/>
                <a:gd name="T27" fmla="*/ 11 h 62"/>
                <a:gd name="T28" fmla="*/ 82 w 82"/>
                <a:gd name="T29" fmla="*/ 22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2"/>
                <a:gd name="T46" fmla="*/ 0 h 62"/>
                <a:gd name="T47" fmla="*/ 82 w 82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Freeform 52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>
                <a:gd name="T0" fmla="*/ 82 w 82"/>
                <a:gd name="T1" fmla="*/ 23 h 62"/>
                <a:gd name="T2" fmla="*/ 82 w 82"/>
                <a:gd name="T3" fmla="*/ 46 h 62"/>
                <a:gd name="T4" fmla="*/ 75 w 82"/>
                <a:gd name="T5" fmla="*/ 51 h 62"/>
                <a:gd name="T6" fmla="*/ 60 w 82"/>
                <a:gd name="T7" fmla="*/ 57 h 62"/>
                <a:gd name="T8" fmla="*/ 52 w 82"/>
                <a:gd name="T9" fmla="*/ 62 h 62"/>
                <a:gd name="T10" fmla="*/ 37 w 82"/>
                <a:gd name="T11" fmla="*/ 62 h 62"/>
                <a:gd name="T12" fmla="*/ 30 w 82"/>
                <a:gd name="T13" fmla="*/ 57 h 62"/>
                <a:gd name="T14" fmla="*/ 22 w 82"/>
                <a:gd name="T15" fmla="*/ 57 h 62"/>
                <a:gd name="T16" fmla="*/ 7 w 82"/>
                <a:gd name="T17" fmla="*/ 46 h 62"/>
                <a:gd name="T18" fmla="*/ 0 w 82"/>
                <a:gd name="T19" fmla="*/ 34 h 62"/>
                <a:gd name="T20" fmla="*/ 0 w 82"/>
                <a:gd name="T21" fmla="*/ 17 h 62"/>
                <a:gd name="T22" fmla="*/ 15 w 82"/>
                <a:gd name="T23" fmla="*/ 6 h 62"/>
                <a:gd name="T24" fmla="*/ 22 w 82"/>
                <a:gd name="T25" fmla="*/ 6 h 62"/>
                <a:gd name="T26" fmla="*/ 30 w 82"/>
                <a:gd name="T27" fmla="*/ 0 h 62"/>
                <a:gd name="T28" fmla="*/ 45 w 82"/>
                <a:gd name="T29" fmla="*/ 0 h 62"/>
                <a:gd name="T30" fmla="*/ 52 w 82"/>
                <a:gd name="T31" fmla="*/ 6 h 62"/>
                <a:gd name="T32" fmla="*/ 67 w 82"/>
                <a:gd name="T33" fmla="*/ 6 h 62"/>
                <a:gd name="T34" fmla="*/ 82 w 82"/>
                <a:gd name="T35" fmla="*/ 17 h 62"/>
                <a:gd name="T36" fmla="*/ 82 w 82"/>
                <a:gd name="T37" fmla="*/ 23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"/>
                <a:gd name="T58" fmla="*/ 0 h 62"/>
                <a:gd name="T59" fmla="*/ 82 w 82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Freeform 53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>
                <a:gd name="T0" fmla="*/ 82 w 82"/>
                <a:gd name="T1" fmla="*/ 28 h 73"/>
                <a:gd name="T2" fmla="*/ 82 w 82"/>
                <a:gd name="T3" fmla="*/ 39 h 73"/>
                <a:gd name="T4" fmla="*/ 75 w 82"/>
                <a:gd name="T5" fmla="*/ 51 h 73"/>
                <a:gd name="T6" fmla="*/ 67 w 82"/>
                <a:gd name="T7" fmla="*/ 62 h 73"/>
                <a:gd name="T8" fmla="*/ 52 w 82"/>
                <a:gd name="T9" fmla="*/ 73 h 73"/>
                <a:gd name="T10" fmla="*/ 37 w 82"/>
                <a:gd name="T11" fmla="*/ 73 h 73"/>
                <a:gd name="T12" fmla="*/ 30 w 82"/>
                <a:gd name="T13" fmla="*/ 68 h 73"/>
                <a:gd name="T14" fmla="*/ 22 w 82"/>
                <a:gd name="T15" fmla="*/ 68 h 73"/>
                <a:gd name="T16" fmla="*/ 15 w 82"/>
                <a:gd name="T17" fmla="*/ 62 h 73"/>
                <a:gd name="T18" fmla="*/ 7 w 82"/>
                <a:gd name="T19" fmla="*/ 62 h 73"/>
                <a:gd name="T20" fmla="*/ 7 w 82"/>
                <a:gd name="T21" fmla="*/ 56 h 73"/>
                <a:gd name="T22" fmla="*/ 0 w 82"/>
                <a:gd name="T23" fmla="*/ 39 h 73"/>
                <a:gd name="T24" fmla="*/ 0 w 82"/>
                <a:gd name="T25" fmla="*/ 28 h 73"/>
                <a:gd name="T26" fmla="*/ 15 w 82"/>
                <a:gd name="T27" fmla="*/ 11 h 73"/>
                <a:gd name="T28" fmla="*/ 22 w 82"/>
                <a:gd name="T29" fmla="*/ 0 h 73"/>
                <a:gd name="T30" fmla="*/ 45 w 82"/>
                <a:gd name="T31" fmla="*/ 0 h 73"/>
                <a:gd name="T32" fmla="*/ 52 w 82"/>
                <a:gd name="T33" fmla="*/ 6 h 73"/>
                <a:gd name="T34" fmla="*/ 60 w 82"/>
                <a:gd name="T35" fmla="*/ 6 h 73"/>
                <a:gd name="T36" fmla="*/ 82 w 82"/>
                <a:gd name="T37" fmla="*/ 23 h 73"/>
                <a:gd name="T38" fmla="*/ 82 w 82"/>
                <a:gd name="T39" fmla="*/ 28 h 7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2"/>
                <a:gd name="T61" fmla="*/ 0 h 73"/>
                <a:gd name="T62" fmla="*/ 82 w 82"/>
                <a:gd name="T63" fmla="*/ 73 h 7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Freeform 54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17 h 34"/>
                <a:gd name="T4" fmla="*/ 45 w 60"/>
                <a:gd name="T5" fmla="*/ 28 h 34"/>
                <a:gd name="T6" fmla="*/ 45 w 60"/>
                <a:gd name="T7" fmla="*/ 34 h 34"/>
                <a:gd name="T8" fmla="*/ 15 w 60"/>
                <a:gd name="T9" fmla="*/ 34 h 34"/>
                <a:gd name="T10" fmla="*/ 8 w 60"/>
                <a:gd name="T11" fmla="*/ 28 h 34"/>
                <a:gd name="T12" fmla="*/ 0 w 60"/>
                <a:gd name="T13" fmla="*/ 28 h 34"/>
                <a:gd name="T14" fmla="*/ 0 w 60"/>
                <a:gd name="T15" fmla="*/ 6 h 34"/>
                <a:gd name="T16" fmla="*/ 8 w 60"/>
                <a:gd name="T17" fmla="*/ 0 h 34"/>
                <a:gd name="T18" fmla="*/ 45 w 60"/>
                <a:gd name="T19" fmla="*/ 0 h 34"/>
                <a:gd name="T20" fmla="*/ 53 w 60"/>
                <a:gd name="T21" fmla="*/ 6 h 34"/>
                <a:gd name="T22" fmla="*/ 60 w 60"/>
                <a:gd name="T23" fmla="*/ 6 h 3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4"/>
                <a:gd name="T38" fmla="*/ 60 w 60"/>
                <a:gd name="T39" fmla="*/ 34 h 3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9" name="Freeform 55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>
                <a:gd name="T0" fmla="*/ 324 w 339"/>
                <a:gd name="T1" fmla="*/ 34 h 141"/>
                <a:gd name="T2" fmla="*/ 331 w 339"/>
                <a:gd name="T3" fmla="*/ 45 h 141"/>
                <a:gd name="T4" fmla="*/ 339 w 339"/>
                <a:gd name="T5" fmla="*/ 62 h 141"/>
                <a:gd name="T6" fmla="*/ 339 w 339"/>
                <a:gd name="T7" fmla="*/ 96 h 141"/>
                <a:gd name="T8" fmla="*/ 331 w 339"/>
                <a:gd name="T9" fmla="*/ 96 h 141"/>
                <a:gd name="T10" fmla="*/ 301 w 339"/>
                <a:gd name="T11" fmla="*/ 73 h 141"/>
                <a:gd name="T12" fmla="*/ 294 w 339"/>
                <a:gd name="T13" fmla="*/ 73 h 141"/>
                <a:gd name="T14" fmla="*/ 286 w 339"/>
                <a:gd name="T15" fmla="*/ 68 h 141"/>
                <a:gd name="T16" fmla="*/ 271 w 339"/>
                <a:gd name="T17" fmla="*/ 68 h 141"/>
                <a:gd name="T18" fmla="*/ 256 w 339"/>
                <a:gd name="T19" fmla="*/ 62 h 141"/>
                <a:gd name="T20" fmla="*/ 218 w 339"/>
                <a:gd name="T21" fmla="*/ 62 h 141"/>
                <a:gd name="T22" fmla="*/ 196 w 339"/>
                <a:gd name="T23" fmla="*/ 68 h 141"/>
                <a:gd name="T24" fmla="*/ 181 w 339"/>
                <a:gd name="T25" fmla="*/ 68 h 141"/>
                <a:gd name="T26" fmla="*/ 166 w 339"/>
                <a:gd name="T27" fmla="*/ 73 h 141"/>
                <a:gd name="T28" fmla="*/ 151 w 339"/>
                <a:gd name="T29" fmla="*/ 79 h 141"/>
                <a:gd name="T30" fmla="*/ 91 w 339"/>
                <a:gd name="T31" fmla="*/ 124 h 141"/>
                <a:gd name="T32" fmla="*/ 76 w 339"/>
                <a:gd name="T33" fmla="*/ 130 h 141"/>
                <a:gd name="T34" fmla="*/ 61 w 339"/>
                <a:gd name="T35" fmla="*/ 136 h 141"/>
                <a:gd name="T36" fmla="*/ 38 w 339"/>
                <a:gd name="T37" fmla="*/ 141 h 141"/>
                <a:gd name="T38" fmla="*/ 23 w 339"/>
                <a:gd name="T39" fmla="*/ 136 h 141"/>
                <a:gd name="T40" fmla="*/ 8 w 339"/>
                <a:gd name="T41" fmla="*/ 136 h 141"/>
                <a:gd name="T42" fmla="*/ 0 w 339"/>
                <a:gd name="T43" fmla="*/ 130 h 141"/>
                <a:gd name="T44" fmla="*/ 0 w 339"/>
                <a:gd name="T45" fmla="*/ 107 h 141"/>
                <a:gd name="T46" fmla="*/ 8 w 339"/>
                <a:gd name="T47" fmla="*/ 102 h 141"/>
                <a:gd name="T48" fmla="*/ 8 w 339"/>
                <a:gd name="T49" fmla="*/ 90 h 141"/>
                <a:gd name="T50" fmla="*/ 15 w 339"/>
                <a:gd name="T51" fmla="*/ 85 h 141"/>
                <a:gd name="T52" fmla="*/ 15 w 339"/>
                <a:gd name="T53" fmla="*/ 73 h 141"/>
                <a:gd name="T54" fmla="*/ 31 w 339"/>
                <a:gd name="T55" fmla="*/ 62 h 141"/>
                <a:gd name="T56" fmla="*/ 31 w 339"/>
                <a:gd name="T57" fmla="*/ 57 h 141"/>
                <a:gd name="T58" fmla="*/ 46 w 339"/>
                <a:gd name="T59" fmla="*/ 45 h 141"/>
                <a:gd name="T60" fmla="*/ 53 w 339"/>
                <a:gd name="T61" fmla="*/ 45 h 141"/>
                <a:gd name="T62" fmla="*/ 68 w 339"/>
                <a:gd name="T63" fmla="*/ 40 h 141"/>
                <a:gd name="T64" fmla="*/ 83 w 339"/>
                <a:gd name="T65" fmla="*/ 34 h 141"/>
                <a:gd name="T66" fmla="*/ 98 w 339"/>
                <a:gd name="T67" fmla="*/ 28 h 141"/>
                <a:gd name="T68" fmla="*/ 113 w 339"/>
                <a:gd name="T69" fmla="*/ 23 h 141"/>
                <a:gd name="T70" fmla="*/ 136 w 339"/>
                <a:gd name="T71" fmla="*/ 17 h 141"/>
                <a:gd name="T72" fmla="*/ 151 w 339"/>
                <a:gd name="T73" fmla="*/ 11 h 141"/>
                <a:gd name="T74" fmla="*/ 173 w 339"/>
                <a:gd name="T75" fmla="*/ 6 h 141"/>
                <a:gd name="T76" fmla="*/ 188 w 339"/>
                <a:gd name="T77" fmla="*/ 0 h 141"/>
                <a:gd name="T78" fmla="*/ 264 w 339"/>
                <a:gd name="T79" fmla="*/ 0 h 141"/>
                <a:gd name="T80" fmla="*/ 279 w 339"/>
                <a:gd name="T81" fmla="*/ 6 h 141"/>
                <a:gd name="T82" fmla="*/ 294 w 339"/>
                <a:gd name="T83" fmla="*/ 11 h 141"/>
                <a:gd name="T84" fmla="*/ 324 w 339"/>
                <a:gd name="T85" fmla="*/ 34 h 14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9"/>
                <a:gd name="T130" fmla="*/ 0 h 141"/>
                <a:gd name="T131" fmla="*/ 339 w 339"/>
                <a:gd name="T132" fmla="*/ 141 h 14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Freeform 56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>
                <a:gd name="T0" fmla="*/ 61 w 68"/>
                <a:gd name="T1" fmla="*/ 11 h 39"/>
                <a:gd name="T2" fmla="*/ 61 w 68"/>
                <a:gd name="T3" fmla="*/ 22 h 39"/>
                <a:gd name="T4" fmla="*/ 68 w 68"/>
                <a:gd name="T5" fmla="*/ 28 h 39"/>
                <a:gd name="T6" fmla="*/ 61 w 68"/>
                <a:gd name="T7" fmla="*/ 28 h 39"/>
                <a:gd name="T8" fmla="*/ 53 w 68"/>
                <a:gd name="T9" fmla="*/ 34 h 39"/>
                <a:gd name="T10" fmla="*/ 45 w 68"/>
                <a:gd name="T11" fmla="*/ 34 h 39"/>
                <a:gd name="T12" fmla="*/ 38 w 68"/>
                <a:gd name="T13" fmla="*/ 39 h 39"/>
                <a:gd name="T14" fmla="*/ 8 w 68"/>
                <a:gd name="T15" fmla="*/ 39 h 39"/>
                <a:gd name="T16" fmla="*/ 0 w 68"/>
                <a:gd name="T17" fmla="*/ 34 h 39"/>
                <a:gd name="T18" fmla="*/ 0 w 68"/>
                <a:gd name="T19" fmla="*/ 11 h 39"/>
                <a:gd name="T20" fmla="*/ 8 w 68"/>
                <a:gd name="T21" fmla="*/ 11 h 39"/>
                <a:gd name="T22" fmla="*/ 15 w 68"/>
                <a:gd name="T23" fmla="*/ 5 h 39"/>
                <a:gd name="T24" fmla="*/ 15 w 68"/>
                <a:gd name="T25" fmla="*/ 0 h 39"/>
                <a:gd name="T26" fmla="*/ 45 w 68"/>
                <a:gd name="T27" fmla="*/ 0 h 39"/>
                <a:gd name="T28" fmla="*/ 45 w 68"/>
                <a:gd name="T29" fmla="*/ 5 h 39"/>
                <a:gd name="T30" fmla="*/ 61 w 68"/>
                <a:gd name="T31" fmla="*/ 5 h 39"/>
                <a:gd name="T32" fmla="*/ 61 w 68"/>
                <a:gd name="T33" fmla="*/ 1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8"/>
                <a:gd name="T52" fmla="*/ 0 h 39"/>
                <a:gd name="T53" fmla="*/ 68 w 68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Freeform 57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>
                <a:gd name="T0" fmla="*/ 451 w 466"/>
                <a:gd name="T1" fmla="*/ 113 h 147"/>
                <a:gd name="T2" fmla="*/ 466 w 466"/>
                <a:gd name="T3" fmla="*/ 119 h 147"/>
                <a:gd name="T4" fmla="*/ 459 w 466"/>
                <a:gd name="T5" fmla="*/ 125 h 147"/>
                <a:gd name="T6" fmla="*/ 451 w 466"/>
                <a:gd name="T7" fmla="*/ 136 h 147"/>
                <a:gd name="T8" fmla="*/ 451 w 466"/>
                <a:gd name="T9" fmla="*/ 141 h 147"/>
                <a:gd name="T10" fmla="*/ 436 w 466"/>
                <a:gd name="T11" fmla="*/ 147 h 147"/>
                <a:gd name="T12" fmla="*/ 406 w 466"/>
                <a:gd name="T13" fmla="*/ 147 h 147"/>
                <a:gd name="T14" fmla="*/ 391 w 466"/>
                <a:gd name="T15" fmla="*/ 141 h 147"/>
                <a:gd name="T16" fmla="*/ 368 w 466"/>
                <a:gd name="T17" fmla="*/ 136 h 147"/>
                <a:gd name="T18" fmla="*/ 353 w 466"/>
                <a:gd name="T19" fmla="*/ 130 h 147"/>
                <a:gd name="T20" fmla="*/ 338 w 466"/>
                <a:gd name="T21" fmla="*/ 125 h 147"/>
                <a:gd name="T22" fmla="*/ 323 w 466"/>
                <a:gd name="T23" fmla="*/ 119 h 147"/>
                <a:gd name="T24" fmla="*/ 301 w 466"/>
                <a:gd name="T25" fmla="*/ 119 h 147"/>
                <a:gd name="T26" fmla="*/ 278 w 466"/>
                <a:gd name="T27" fmla="*/ 113 h 147"/>
                <a:gd name="T28" fmla="*/ 263 w 466"/>
                <a:gd name="T29" fmla="*/ 108 h 147"/>
                <a:gd name="T30" fmla="*/ 241 w 466"/>
                <a:gd name="T31" fmla="*/ 102 h 147"/>
                <a:gd name="T32" fmla="*/ 226 w 466"/>
                <a:gd name="T33" fmla="*/ 96 h 147"/>
                <a:gd name="T34" fmla="*/ 203 w 466"/>
                <a:gd name="T35" fmla="*/ 91 h 147"/>
                <a:gd name="T36" fmla="*/ 188 w 466"/>
                <a:gd name="T37" fmla="*/ 85 h 147"/>
                <a:gd name="T38" fmla="*/ 165 w 466"/>
                <a:gd name="T39" fmla="*/ 79 h 147"/>
                <a:gd name="T40" fmla="*/ 150 w 466"/>
                <a:gd name="T41" fmla="*/ 74 h 147"/>
                <a:gd name="T42" fmla="*/ 128 w 466"/>
                <a:gd name="T43" fmla="*/ 68 h 147"/>
                <a:gd name="T44" fmla="*/ 105 w 466"/>
                <a:gd name="T45" fmla="*/ 62 h 147"/>
                <a:gd name="T46" fmla="*/ 90 w 466"/>
                <a:gd name="T47" fmla="*/ 57 h 147"/>
                <a:gd name="T48" fmla="*/ 68 w 466"/>
                <a:gd name="T49" fmla="*/ 51 h 147"/>
                <a:gd name="T50" fmla="*/ 53 w 466"/>
                <a:gd name="T51" fmla="*/ 46 h 147"/>
                <a:gd name="T52" fmla="*/ 30 w 466"/>
                <a:gd name="T53" fmla="*/ 40 h 147"/>
                <a:gd name="T54" fmla="*/ 15 w 466"/>
                <a:gd name="T55" fmla="*/ 34 h 147"/>
                <a:gd name="T56" fmla="*/ 0 w 466"/>
                <a:gd name="T57" fmla="*/ 23 h 147"/>
                <a:gd name="T58" fmla="*/ 0 w 466"/>
                <a:gd name="T59" fmla="*/ 17 h 147"/>
                <a:gd name="T60" fmla="*/ 7 w 466"/>
                <a:gd name="T61" fmla="*/ 12 h 147"/>
                <a:gd name="T62" fmla="*/ 7 w 466"/>
                <a:gd name="T63" fmla="*/ 6 h 147"/>
                <a:gd name="T64" fmla="*/ 15 w 466"/>
                <a:gd name="T65" fmla="*/ 6 h 147"/>
                <a:gd name="T66" fmla="*/ 15 w 466"/>
                <a:gd name="T67" fmla="*/ 0 h 147"/>
                <a:gd name="T68" fmla="*/ 45 w 466"/>
                <a:gd name="T69" fmla="*/ 0 h 147"/>
                <a:gd name="T70" fmla="*/ 68 w 466"/>
                <a:gd name="T71" fmla="*/ 12 h 147"/>
                <a:gd name="T72" fmla="*/ 98 w 466"/>
                <a:gd name="T73" fmla="*/ 17 h 147"/>
                <a:gd name="T74" fmla="*/ 120 w 466"/>
                <a:gd name="T75" fmla="*/ 23 h 147"/>
                <a:gd name="T76" fmla="*/ 150 w 466"/>
                <a:gd name="T77" fmla="*/ 29 h 147"/>
                <a:gd name="T78" fmla="*/ 173 w 466"/>
                <a:gd name="T79" fmla="*/ 34 h 147"/>
                <a:gd name="T80" fmla="*/ 195 w 466"/>
                <a:gd name="T81" fmla="*/ 46 h 147"/>
                <a:gd name="T82" fmla="*/ 226 w 466"/>
                <a:gd name="T83" fmla="*/ 51 h 147"/>
                <a:gd name="T84" fmla="*/ 248 w 466"/>
                <a:gd name="T85" fmla="*/ 57 h 147"/>
                <a:gd name="T86" fmla="*/ 271 w 466"/>
                <a:gd name="T87" fmla="*/ 62 h 147"/>
                <a:gd name="T88" fmla="*/ 301 w 466"/>
                <a:gd name="T89" fmla="*/ 68 h 147"/>
                <a:gd name="T90" fmla="*/ 323 w 466"/>
                <a:gd name="T91" fmla="*/ 79 h 147"/>
                <a:gd name="T92" fmla="*/ 353 w 466"/>
                <a:gd name="T93" fmla="*/ 85 h 147"/>
                <a:gd name="T94" fmla="*/ 376 w 466"/>
                <a:gd name="T95" fmla="*/ 91 h 147"/>
                <a:gd name="T96" fmla="*/ 399 w 466"/>
                <a:gd name="T97" fmla="*/ 96 h 147"/>
                <a:gd name="T98" fmla="*/ 429 w 466"/>
                <a:gd name="T99" fmla="*/ 102 h 147"/>
                <a:gd name="T100" fmla="*/ 451 w 466"/>
                <a:gd name="T101" fmla="*/ 113 h 14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66"/>
                <a:gd name="T154" fmla="*/ 0 h 147"/>
                <a:gd name="T155" fmla="*/ 466 w 466"/>
                <a:gd name="T156" fmla="*/ 147 h 14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2" name="Freeform 58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>
                <a:gd name="T0" fmla="*/ 376 w 391"/>
                <a:gd name="T1" fmla="*/ 73 h 141"/>
                <a:gd name="T2" fmla="*/ 383 w 391"/>
                <a:gd name="T3" fmla="*/ 90 h 141"/>
                <a:gd name="T4" fmla="*/ 391 w 391"/>
                <a:gd name="T5" fmla="*/ 113 h 141"/>
                <a:gd name="T6" fmla="*/ 383 w 391"/>
                <a:gd name="T7" fmla="*/ 124 h 141"/>
                <a:gd name="T8" fmla="*/ 368 w 391"/>
                <a:gd name="T9" fmla="*/ 141 h 141"/>
                <a:gd name="T10" fmla="*/ 346 w 391"/>
                <a:gd name="T11" fmla="*/ 141 h 141"/>
                <a:gd name="T12" fmla="*/ 323 w 391"/>
                <a:gd name="T13" fmla="*/ 135 h 141"/>
                <a:gd name="T14" fmla="*/ 308 w 391"/>
                <a:gd name="T15" fmla="*/ 124 h 141"/>
                <a:gd name="T16" fmla="*/ 286 w 391"/>
                <a:gd name="T17" fmla="*/ 113 h 141"/>
                <a:gd name="T18" fmla="*/ 271 w 391"/>
                <a:gd name="T19" fmla="*/ 102 h 141"/>
                <a:gd name="T20" fmla="*/ 248 w 391"/>
                <a:gd name="T21" fmla="*/ 90 h 141"/>
                <a:gd name="T22" fmla="*/ 225 w 391"/>
                <a:gd name="T23" fmla="*/ 85 h 141"/>
                <a:gd name="T24" fmla="*/ 173 w 391"/>
                <a:gd name="T25" fmla="*/ 85 h 141"/>
                <a:gd name="T26" fmla="*/ 158 w 391"/>
                <a:gd name="T27" fmla="*/ 90 h 141"/>
                <a:gd name="T28" fmla="*/ 150 w 391"/>
                <a:gd name="T29" fmla="*/ 90 h 141"/>
                <a:gd name="T30" fmla="*/ 135 w 391"/>
                <a:gd name="T31" fmla="*/ 96 h 141"/>
                <a:gd name="T32" fmla="*/ 120 w 391"/>
                <a:gd name="T33" fmla="*/ 96 h 141"/>
                <a:gd name="T34" fmla="*/ 113 w 391"/>
                <a:gd name="T35" fmla="*/ 102 h 141"/>
                <a:gd name="T36" fmla="*/ 98 w 391"/>
                <a:gd name="T37" fmla="*/ 107 h 141"/>
                <a:gd name="T38" fmla="*/ 83 w 391"/>
                <a:gd name="T39" fmla="*/ 113 h 141"/>
                <a:gd name="T40" fmla="*/ 75 w 391"/>
                <a:gd name="T41" fmla="*/ 113 h 141"/>
                <a:gd name="T42" fmla="*/ 60 w 391"/>
                <a:gd name="T43" fmla="*/ 119 h 141"/>
                <a:gd name="T44" fmla="*/ 52 w 391"/>
                <a:gd name="T45" fmla="*/ 124 h 141"/>
                <a:gd name="T46" fmla="*/ 37 w 391"/>
                <a:gd name="T47" fmla="*/ 124 h 141"/>
                <a:gd name="T48" fmla="*/ 22 w 391"/>
                <a:gd name="T49" fmla="*/ 130 h 141"/>
                <a:gd name="T50" fmla="*/ 0 w 391"/>
                <a:gd name="T51" fmla="*/ 130 h 141"/>
                <a:gd name="T52" fmla="*/ 0 w 391"/>
                <a:gd name="T53" fmla="*/ 113 h 141"/>
                <a:gd name="T54" fmla="*/ 7 w 391"/>
                <a:gd name="T55" fmla="*/ 102 h 141"/>
                <a:gd name="T56" fmla="*/ 15 w 391"/>
                <a:gd name="T57" fmla="*/ 96 h 141"/>
                <a:gd name="T58" fmla="*/ 22 w 391"/>
                <a:gd name="T59" fmla="*/ 85 h 141"/>
                <a:gd name="T60" fmla="*/ 22 w 391"/>
                <a:gd name="T61" fmla="*/ 79 h 141"/>
                <a:gd name="T62" fmla="*/ 30 w 391"/>
                <a:gd name="T63" fmla="*/ 73 h 141"/>
                <a:gd name="T64" fmla="*/ 37 w 391"/>
                <a:gd name="T65" fmla="*/ 62 h 141"/>
                <a:gd name="T66" fmla="*/ 52 w 391"/>
                <a:gd name="T67" fmla="*/ 56 h 141"/>
                <a:gd name="T68" fmla="*/ 67 w 391"/>
                <a:gd name="T69" fmla="*/ 51 h 141"/>
                <a:gd name="T70" fmla="*/ 90 w 391"/>
                <a:gd name="T71" fmla="*/ 34 h 141"/>
                <a:gd name="T72" fmla="*/ 105 w 391"/>
                <a:gd name="T73" fmla="*/ 28 h 141"/>
                <a:gd name="T74" fmla="*/ 120 w 391"/>
                <a:gd name="T75" fmla="*/ 23 h 141"/>
                <a:gd name="T76" fmla="*/ 135 w 391"/>
                <a:gd name="T77" fmla="*/ 17 h 141"/>
                <a:gd name="T78" fmla="*/ 150 w 391"/>
                <a:gd name="T79" fmla="*/ 11 h 141"/>
                <a:gd name="T80" fmla="*/ 165 w 391"/>
                <a:gd name="T81" fmla="*/ 6 h 141"/>
                <a:gd name="T82" fmla="*/ 180 w 391"/>
                <a:gd name="T83" fmla="*/ 6 h 141"/>
                <a:gd name="T84" fmla="*/ 195 w 391"/>
                <a:gd name="T85" fmla="*/ 0 h 141"/>
                <a:gd name="T86" fmla="*/ 225 w 391"/>
                <a:gd name="T87" fmla="*/ 0 h 141"/>
                <a:gd name="T88" fmla="*/ 240 w 391"/>
                <a:gd name="T89" fmla="*/ 6 h 141"/>
                <a:gd name="T90" fmla="*/ 263 w 391"/>
                <a:gd name="T91" fmla="*/ 6 h 141"/>
                <a:gd name="T92" fmla="*/ 278 w 391"/>
                <a:gd name="T93" fmla="*/ 11 h 141"/>
                <a:gd name="T94" fmla="*/ 293 w 391"/>
                <a:gd name="T95" fmla="*/ 17 h 141"/>
                <a:gd name="T96" fmla="*/ 308 w 391"/>
                <a:gd name="T97" fmla="*/ 28 h 141"/>
                <a:gd name="T98" fmla="*/ 323 w 391"/>
                <a:gd name="T99" fmla="*/ 34 h 141"/>
                <a:gd name="T100" fmla="*/ 353 w 391"/>
                <a:gd name="T101" fmla="*/ 56 h 141"/>
                <a:gd name="T102" fmla="*/ 361 w 391"/>
                <a:gd name="T103" fmla="*/ 68 h 141"/>
                <a:gd name="T104" fmla="*/ 376 w 391"/>
                <a:gd name="T105" fmla="*/ 73 h 14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91"/>
                <a:gd name="T160" fmla="*/ 0 h 141"/>
                <a:gd name="T161" fmla="*/ 391 w 391"/>
                <a:gd name="T162" fmla="*/ 141 h 14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Freeform 59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>
                <a:gd name="T0" fmla="*/ 97 w 157"/>
                <a:gd name="T1" fmla="*/ 28 h 147"/>
                <a:gd name="T2" fmla="*/ 105 w 157"/>
                <a:gd name="T3" fmla="*/ 34 h 147"/>
                <a:gd name="T4" fmla="*/ 127 w 157"/>
                <a:gd name="T5" fmla="*/ 34 h 147"/>
                <a:gd name="T6" fmla="*/ 135 w 157"/>
                <a:gd name="T7" fmla="*/ 40 h 147"/>
                <a:gd name="T8" fmla="*/ 142 w 157"/>
                <a:gd name="T9" fmla="*/ 40 h 147"/>
                <a:gd name="T10" fmla="*/ 157 w 157"/>
                <a:gd name="T11" fmla="*/ 45 h 147"/>
                <a:gd name="T12" fmla="*/ 157 w 157"/>
                <a:gd name="T13" fmla="*/ 62 h 147"/>
                <a:gd name="T14" fmla="*/ 135 w 157"/>
                <a:gd name="T15" fmla="*/ 62 h 147"/>
                <a:gd name="T16" fmla="*/ 120 w 157"/>
                <a:gd name="T17" fmla="*/ 73 h 147"/>
                <a:gd name="T18" fmla="*/ 120 w 157"/>
                <a:gd name="T19" fmla="*/ 96 h 147"/>
                <a:gd name="T20" fmla="*/ 127 w 157"/>
                <a:gd name="T21" fmla="*/ 113 h 147"/>
                <a:gd name="T22" fmla="*/ 135 w 157"/>
                <a:gd name="T23" fmla="*/ 124 h 147"/>
                <a:gd name="T24" fmla="*/ 135 w 157"/>
                <a:gd name="T25" fmla="*/ 147 h 147"/>
                <a:gd name="T26" fmla="*/ 127 w 157"/>
                <a:gd name="T27" fmla="*/ 147 h 147"/>
                <a:gd name="T28" fmla="*/ 112 w 157"/>
                <a:gd name="T29" fmla="*/ 141 h 147"/>
                <a:gd name="T30" fmla="*/ 105 w 157"/>
                <a:gd name="T31" fmla="*/ 130 h 147"/>
                <a:gd name="T32" fmla="*/ 97 w 157"/>
                <a:gd name="T33" fmla="*/ 124 h 147"/>
                <a:gd name="T34" fmla="*/ 90 w 157"/>
                <a:gd name="T35" fmla="*/ 113 h 147"/>
                <a:gd name="T36" fmla="*/ 82 w 157"/>
                <a:gd name="T37" fmla="*/ 107 h 147"/>
                <a:gd name="T38" fmla="*/ 67 w 157"/>
                <a:gd name="T39" fmla="*/ 102 h 147"/>
                <a:gd name="T40" fmla="*/ 52 w 157"/>
                <a:gd name="T41" fmla="*/ 102 h 147"/>
                <a:gd name="T42" fmla="*/ 52 w 157"/>
                <a:gd name="T43" fmla="*/ 107 h 147"/>
                <a:gd name="T44" fmla="*/ 45 w 157"/>
                <a:gd name="T45" fmla="*/ 107 h 147"/>
                <a:gd name="T46" fmla="*/ 30 w 157"/>
                <a:gd name="T47" fmla="*/ 119 h 147"/>
                <a:gd name="T48" fmla="*/ 30 w 157"/>
                <a:gd name="T49" fmla="*/ 124 h 147"/>
                <a:gd name="T50" fmla="*/ 7 w 157"/>
                <a:gd name="T51" fmla="*/ 124 h 147"/>
                <a:gd name="T52" fmla="*/ 0 w 157"/>
                <a:gd name="T53" fmla="*/ 113 h 147"/>
                <a:gd name="T54" fmla="*/ 0 w 157"/>
                <a:gd name="T55" fmla="*/ 107 h 147"/>
                <a:gd name="T56" fmla="*/ 7 w 157"/>
                <a:gd name="T57" fmla="*/ 102 h 147"/>
                <a:gd name="T58" fmla="*/ 7 w 157"/>
                <a:gd name="T59" fmla="*/ 90 h 147"/>
                <a:gd name="T60" fmla="*/ 15 w 157"/>
                <a:gd name="T61" fmla="*/ 85 h 147"/>
                <a:gd name="T62" fmla="*/ 22 w 157"/>
                <a:gd name="T63" fmla="*/ 73 h 147"/>
                <a:gd name="T64" fmla="*/ 30 w 157"/>
                <a:gd name="T65" fmla="*/ 68 h 147"/>
                <a:gd name="T66" fmla="*/ 30 w 157"/>
                <a:gd name="T67" fmla="*/ 56 h 147"/>
                <a:gd name="T68" fmla="*/ 22 w 157"/>
                <a:gd name="T69" fmla="*/ 51 h 147"/>
                <a:gd name="T70" fmla="*/ 7 w 157"/>
                <a:gd name="T71" fmla="*/ 51 h 147"/>
                <a:gd name="T72" fmla="*/ 7 w 157"/>
                <a:gd name="T73" fmla="*/ 45 h 147"/>
                <a:gd name="T74" fmla="*/ 0 w 157"/>
                <a:gd name="T75" fmla="*/ 34 h 147"/>
                <a:gd name="T76" fmla="*/ 37 w 157"/>
                <a:gd name="T77" fmla="*/ 34 h 147"/>
                <a:gd name="T78" fmla="*/ 45 w 157"/>
                <a:gd name="T79" fmla="*/ 28 h 147"/>
                <a:gd name="T80" fmla="*/ 52 w 157"/>
                <a:gd name="T81" fmla="*/ 28 h 147"/>
                <a:gd name="T82" fmla="*/ 52 w 157"/>
                <a:gd name="T83" fmla="*/ 23 h 147"/>
                <a:gd name="T84" fmla="*/ 60 w 157"/>
                <a:gd name="T85" fmla="*/ 17 h 147"/>
                <a:gd name="T86" fmla="*/ 60 w 157"/>
                <a:gd name="T87" fmla="*/ 11 h 147"/>
                <a:gd name="T88" fmla="*/ 67 w 157"/>
                <a:gd name="T89" fmla="*/ 11 h 147"/>
                <a:gd name="T90" fmla="*/ 82 w 157"/>
                <a:gd name="T91" fmla="*/ 0 h 147"/>
                <a:gd name="T92" fmla="*/ 90 w 157"/>
                <a:gd name="T93" fmla="*/ 11 h 147"/>
                <a:gd name="T94" fmla="*/ 90 w 157"/>
                <a:gd name="T95" fmla="*/ 17 h 147"/>
                <a:gd name="T96" fmla="*/ 97 w 157"/>
                <a:gd name="T97" fmla="*/ 23 h 147"/>
                <a:gd name="T98" fmla="*/ 97 w 157"/>
                <a:gd name="T99" fmla="*/ 28 h 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7"/>
                <a:gd name="T151" fmla="*/ 0 h 147"/>
                <a:gd name="T152" fmla="*/ 157 w 157"/>
                <a:gd name="T153" fmla="*/ 147 h 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Freeform 60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>
                <a:gd name="T0" fmla="*/ 225 w 504"/>
                <a:gd name="T1" fmla="*/ 57 h 311"/>
                <a:gd name="T2" fmla="*/ 270 w 504"/>
                <a:gd name="T3" fmla="*/ 96 h 311"/>
                <a:gd name="T4" fmla="*/ 300 w 504"/>
                <a:gd name="T5" fmla="*/ 119 h 311"/>
                <a:gd name="T6" fmla="*/ 353 w 504"/>
                <a:gd name="T7" fmla="*/ 153 h 311"/>
                <a:gd name="T8" fmla="*/ 428 w 504"/>
                <a:gd name="T9" fmla="*/ 215 h 311"/>
                <a:gd name="T10" fmla="*/ 466 w 504"/>
                <a:gd name="T11" fmla="*/ 237 h 311"/>
                <a:gd name="T12" fmla="*/ 481 w 504"/>
                <a:gd name="T13" fmla="*/ 243 h 311"/>
                <a:gd name="T14" fmla="*/ 488 w 504"/>
                <a:gd name="T15" fmla="*/ 249 h 311"/>
                <a:gd name="T16" fmla="*/ 481 w 504"/>
                <a:gd name="T17" fmla="*/ 277 h 311"/>
                <a:gd name="T18" fmla="*/ 458 w 504"/>
                <a:gd name="T19" fmla="*/ 299 h 311"/>
                <a:gd name="T20" fmla="*/ 466 w 504"/>
                <a:gd name="T21" fmla="*/ 305 h 311"/>
                <a:gd name="T22" fmla="*/ 406 w 504"/>
                <a:gd name="T23" fmla="*/ 311 h 311"/>
                <a:gd name="T24" fmla="*/ 376 w 504"/>
                <a:gd name="T25" fmla="*/ 305 h 311"/>
                <a:gd name="T26" fmla="*/ 346 w 504"/>
                <a:gd name="T27" fmla="*/ 299 h 311"/>
                <a:gd name="T28" fmla="*/ 308 w 504"/>
                <a:gd name="T29" fmla="*/ 288 h 311"/>
                <a:gd name="T30" fmla="*/ 278 w 504"/>
                <a:gd name="T31" fmla="*/ 282 h 311"/>
                <a:gd name="T32" fmla="*/ 248 w 504"/>
                <a:gd name="T33" fmla="*/ 271 h 311"/>
                <a:gd name="T34" fmla="*/ 218 w 504"/>
                <a:gd name="T35" fmla="*/ 265 h 311"/>
                <a:gd name="T36" fmla="*/ 188 w 504"/>
                <a:gd name="T37" fmla="*/ 254 h 311"/>
                <a:gd name="T38" fmla="*/ 165 w 504"/>
                <a:gd name="T39" fmla="*/ 249 h 311"/>
                <a:gd name="T40" fmla="*/ 135 w 504"/>
                <a:gd name="T41" fmla="*/ 243 h 311"/>
                <a:gd name="T42" fmla="*/ 112 w 504"/>
                <a:gd name="T43" fmla="*/ 237 h 311"/>
                <a:gd name="T44" fmla="*/ 82 w 504"/>
                <a:gd name="T45" fmla="*/ 232 h 311"/>
                <a:gd name="T46" fmla="*/ 60 w 504"/>
                <a:gd name="T47" fmla="*/ 226 h 311"/>
                <a:gd name="T48" fmla="*/ 37 w 504"/>
                <a:gd name="T49" fmla="*/ 220 h 311"/>
                <a:gd name="T50" fmla="*/ 15 w 504"/>
                <a:gd name="T51" fmla="*/ 209 h 311"/>
                <a:gd name="T52" fmla="*/ 0 w 504"/>
                <a:gd name="T53" fmla="*/ 186 h 311"/>
                <a:gd name="T54" fmla="*/ 22 w 504"/>
                <a:gd name="T55" fmla="*/ 170 h 311"/>
                <a:gd name="T56" fmla="*/ 75 w 504"/>
                <a:gd name="T57" fmla="*/ 186 h 311"/>
                <a:gd name="T58" fmla="*/ 135 w 504"/>
                <a:gd name="T59" fmla="*/ 198 h 311"/>
                <a:gd name="T60" fmla="*/ 188 w 504"/>
                <a:gd name="T61" fmla="*/ 215 h 311"/>
                <a:gd name="T62" fmla="*/ 240 w 504"/>
                <a:gd name="T63" fmla="*/ 226 h 311"/>
                <a:gd name="T64" fmla="*/ 293 w 504"/>
                <a:gd name="T65" fmla="*/ 243 h 311"/>
                <a:gd name="T66" fmla="*/ 353 w 504"/>
                <a:gd name="T67" fmla="*/ 260 h 311"/>
                <a:gd name="T68" fmla="*/ 406 w 504"/>
                <a:gd name="T69" fmla="*/ 277 h 311"/>
                <a:gd name="T70" fmla="*/ 458 w 504"/>
                <a:gd name="T71" fmla="*/ 294 h 311"/>
                <a:gd name="T72" fmla="*/ 421 w 504"/>
                <a:gd name="T73" fmla="*/ 254 h 311"/>
                <a:gd name="T74" fmla="*/ 150 w 504"/>
                <a:gd name="T75" fmla="*/ 57 h 311"/>
                <a:gd name="T76" fmla="*/ 112 w 504"/>
                <a:gd name="T77" fmla="*/ 17 h 311"/>
                <a:gd name="T78" fmla="*/ 120 w 504"/>
                <a:gd name="T79" fmla="*/ 6 h 311"/>
                <a:gd name="T80" fmla="*/ 143 w 504"/>
                <a:gd name="T81" fmla="*/ 0 h 311"/>
                <a:gd name="T82" fmla="*/ 210 w 504"/>
                <a:gd name="T83" fmla="*/ 40 h 31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504"/>
                <a:gd name="T127" fmla="*/ 0 h 311"/>
                <a:gd name="T128" fmla="*/ 504 w 504"/>
                <a:gd name="T129" fmla="*/ 311 h 311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Freeform 61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>
                <a:gd name="T0" fmla="*/ 158 w 166"/>
                <a:gd name="T1" fmla="*/ 23 h 136"/>
                <a:gd name="T2" fmla="*/ 166 w 166"/>
                <a:gd name="T3" fmla="*/ 28 h 136"/>
                <a:gd name="T4" fmla="*/ 158 w 166"/>
                <a:gd name="T5" fmla="*/ 34 h 136"/>
                <a:gd name="T6" fmla="*/ 158 w 166"/>
                <a:gd name="T7" fmla="*/ 40 h 136"/>
                <a:gd name="T8" fmla="*/ 151 w 166"/>
                <a:gd name="T9" fmla="*/ 45 h 136"/>
                <a:gd name="T10" fmla="*/ 143 w 166"/>
                <a:gd name="T11" fmla="*/ 45 h 136"/>
                <a:gd name="T12" fmla="*/ 128 w 166"/>
                <a:gd name="T13" fmla="*/ 51 h 136"/>
                <a:gd name="T14" fmla="*/ 113 w 166"/>
                <a:gd name="T15" fmla="*/ 62 h 136"/>
                <a:gd name="T16" fmla="*/ 98 w 166"/>
                <a:gd name="T17" fmla="*/ 68 h 136"/>
                <a:gd name="T18" fmla="*/ 91 w 166"/>
                <a:gd name="T19" fmla="*/ 79 h 136"/>
                <a:gd name="T20" fmla="*/ 23 w 166"/>
                <a:gd name="T21" fmla="*/ 130 h 136"/>
                <a:gd name="T22" fmla="*/ 8 w 166"/>
                <a:gd name="T23" fmla="*/ 136 h 136"/>
                <a:gd name="T24" fmla="*/ 8 w 166"/>
                <a:gd name="T25" fmla="*/ 124 h 136"/>
                <a:gd name="T26" fmla="*/ 0 w 166"/>
                <a:gd name="T27" fmla="*/ 102 h 136"/>
                <a:gd name="T28" fmla="*/ 0 w 166"/>
                <a:gd name="T29" fmla="*/ 68 h 136"/>
                <a:gd name="T30" fmla="*/ 15 w 166"/>
                <a:gd name="T31" fmla="*/ 62 h 136"/>
                <a:gd name="T32" fmla="*/ 23 w 166"/>
                <a:gd name="T33" fmla="*/ 45 h 136"/>
                <a:gd name="T34" fmla="*/ 31 w 166"/>
                <a:gd name="T35" fmla="*/ 34 h 136"/>
                <a:gd name="T36" fmla="*/ 53 w 166"/>
                <a:gd name="T37" fmla="*/ 17 h 136"/>
                <a:gd name="T38" fmla="*/ 68 w 166"/>
                <a:gd name="T39" fmla="*/ 11 h 136"/>
                <a:gd name="T40" fmla="*/ 76 w 166"/>
                <a:gd name="T41" fmla="*/ 6 h 136"/>
                <a:gd name="T42" fmla="*/ 98 w 166"/>
                <a:gd name="T43" fmla="*/ 6 h 136"/>
                <a:gd name="T44" fmla="*/ 106 w 166"/>
                <a:gd name="T45" fmla="*/ 0 h 136"/>
                <a:gd name="T46" fmla="*/ 113 w 166"/>
                <a:gd name="T47" fmla="*/ 6 h 136"/>
                <a:gd name="T48" fmla="*/ 136 w 166"/>
                <a:gd name="T49" fmla="*/ 6 h 136"/>
                <a:gd name="T50" fmla="*/ 158 w 166"/>
                <a:gd name="T51" fmla="*/ 23 h 1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6"/>
                <a:gd name="T79" fmla="*/ 0 h 136"/>
                <a:gd name="T80" fmla="*/ 166 w 166"/>
                <a:gd name="T81" fmla="*/ 136 h 1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Freeform 62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>
                <a:gd name="T0" fmla="*/ 158 w 166"/>
                <a:gd name="T1" fmla="*/ 45 h 107"/>
                <a:gd name="T2" fmla="*/ 158 w 166"/>
                <a:gd name="T3" fmla="*/ 62 h 107"/>
                <a:gd name="T4" fmla="*/ 166 w 166"/>
                <a:gd name="T5" fmla="*/ 73 h 107"/>
                <a:gd name="T6" fmla="*/ 166 w 166"/>
                <a:gd name="T7" fmla="*/ 90 h 107"/>
                <a:gd name="T8" fmla="*/ 151 w 166"/>
                <a:gd name="T9" fmla="*/ 107 h 107"/>
                <a:gd name="T10" fmla="*/ 136 w 166"/>
                <a:gd name="T11" fmla="*/ 90 h 107"/>
                <a:gd name="T12" fmla="*/ 113 w 166"/>
                <a:gd name="T13" fmla="*/ 79 h 107"/>
                <a:gd name="T14" fmla="*/ 98 w 166"/>
                <a:gd name="T15" fmla="*/ 73 h 107"/>
                <a:gd name="T16" fmla="*/ 83 w 166"/>
                <a:gd name="T17" fmla="*/ 62 h 107"/>
                <a:gd name="T18" fmla="*/ 61 w 166"/>
                <a:gd name="T19" fmla="*/ 56 h 107"/>
                <a:gd name="T20" fmla="*/ 45 w 166"/>
                <a:gd name="T21" fmla="*/ 51 h 107"/>
                <a:gd name="T22" fmla="*/ 23 w 166"/>
                <a:gd name="T23" fmla="*/ 51 h 107"/>
                <a:gd name="T24" fmla="*/ 0 w 166"/>
                <a:gd name="T25" fmla="*/ 45 h 107"/>
                <a:gd name="T26" fmla="*/ 0 w 166"/>
                <a:gd name="T27" fmla="*/ 28 h 107"/>
                <a:gd name="T28" fmla="*/ 8 w 166"/>
                <a:gd name="T29" fmla="*/ 17 h 107"/>
                <a:gd name="T30" fmla="*/ 15 w 166"/>
                <a:gd name="T31" fmla="*/ 5 h 107"/>
                <a:gd name="T32" fmla="*/ 30 w 166"/>
                <a:gd name="T33" fmla="*/ 5 h 107"/>
                <a:gd name="T34" fmla="*/ 53 w 166"/>
                <a:gd name="T35" fmla="*/ 0 h 107"/>
                <a:gd name="T36" fmla="*/ 76 w 166"/>
                <a:gd name="T37" fmla="*/ 0 h 107"/>
                <a:gd name="T38" fmla="*/ 91 w 166"/>
                <a:gd name="T39" fmla="*/ 5 h 107"/>
                <a:gd name="T40" fmla="*/ 113 w 166"/>
                <a:gd name="T41" fmla="*/ 11 h 107"/>
                <a:gd name="T42" fmla="*/ 128 w 166"/>
                <a:gd name="T43" fmla="*/ 17 h 107"/>
                <a:gd name="T44" fmla="*/ 143 w 166"/>
                <a:gd name="T45" fmla="*/ 28 h 107"/>
                <a:gd name="T46" fmla="*/ 158 w 166"/>
                <a:gd name="T47" fmla="*/ 45 h 10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6"/>
                <a:gd name="T73" fmla="*/ 0 h 107"/>
                <a:gd name="T74" fmla="*/ 166 w 166"/>
                <a:gd name="T75" fmla="*/ 107 h 10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7" name="Freeform 63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>
                <a:gd name="T0" fmla="*/ 60 w 60"/>
                <a:gd name="T1" fmla="*/ 11 h 34"/>
                <a:gd name="T2" fmla="*/ 60 w 60"/>
                <a:gd name="T3" fmla="*/ 23 h 34"/>
                <a:gd name="T4" fmla="*/ 45 w 60"/>
                <a:gd name="T5" fmla="*/ 34 h 34"/>
                <a:gd name="T6" fmla="*/ 15 w 60"/>
                <a:gd name="T7" fmla="*/ 34 h 34"/>
                <a:gd name="T8" fmla="*/ 0 w 60"/>
                <a:gd name="T9" fmla="*/ 23 h 34"/>
                <a:gd name="T10" fmla="*/ 0 w 60"/>
                <a:gd name="T11" fmla="*/ 11 h 34"/>
                <a:gd name="T12" fmla="*/ 15 w 60"/>
                <a:gd name="T13" fmla="*/ 0 h 34"/>
                <a:gd name="T14" fmla="*/ 52 w 60"/>
                <a:gd name="T15" fmla="*/ 0 h 34"/>
                <a:gd name="T16" fmla="*/ 60 w 60"/>
                <a:gd name="T17" fmla="*/ 6 h 34"/>
                <a:gd name="T18" fmla="*/ 60 w 60"/>
                <a:gd name="T19" fmla="*/ 11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34"/>
                <a:gd name="T32" fmla="*/ 60 w 6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8" name="Freeform 64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>
                <a:gd name="T0" fmla="*/ 90 w 166"/>
                <a:gd name="T1" fmla="*/ 34 h 124"/>
                <a:gd name="T2" fmla="*/ 151 w 166"/>
                <a:gd name="T3" fmla="*/ 34 h 124"/>
                <a:gd name="T4" fmla="*/ 143 w 166"/>
                <a:gd name="T5" fmla="*/ 40 h 124"/>
                <a:gd name="T6" fmla="*/ 166 w 166"/>
                <a:gd name="T7" fmla="*/ 45 h 124"/>
                <a:gd name="T8" fmla="*/ 158 w 166"/>
                <a:gd name="T9" fmla="*/ 51 h 124"/>
                <a:gd name="T10" fmla="*/ 151 w 166"/>
                <a:gd name="T11" fmla="*/ 51 h 124"/>
                <a:gd name="T12" fmla="*/ 143 w 166"/>
                <a:gd name="T13" fmla="*/ 56 h 124"/>
                <a:gd name="T14" fmla="*/ 128 w 166"/>
                <a:gd name="T15" fmla="*/ 56 h 124"/>
                <a:gd name="T16" fmla="*/ 121 w 166"/>
                <a:gd name="T17" fmla="*/ 62 h 124"/>
                <a:gd name="T18" fmla="*/ 121 w 166"/>
                <a:gd name="T19" fmla="*/ 85 h 124"/>
                <a:gd name="T20" fmla="*/ 136 w 166"/>
                <a:gd name="T21" fmla="*/ 96 h 124"/>
                <a:gd name="T22" fmla="*/ 143 w 166"/>
                <a:gd name="T23" fmla="*/ 107 h 124"/>
                <a:gd name="T24" fmla="*/ 143 w 166"/>
                <a:gd name="T25" fmla="*/ 113 h 124"/>
                <a:gd name="T26" fmla="*/ 136 w 166"/>
                <a:gd name="T27" fmla="*/ 118 h 124"/>
                <a:gd name="T28" fmla="*/ 121 w 166"/>
                <a:gd name="T29" fmla="*/ 124 h 124"/>
                <a:gd name="T30" fmla="*/ 121 w 166"/>
                <a:gd name="T31" fmla="*/ 113 h 124"/>
                <a:gd name="T32" fmla="*/ 113 w 166"/>
                <a:gd name="T33" fmla="*/ 113 h 124"/>
                <a:gd name="T34" fmla="*/ 98 w 166"/>
                <a:gd name="T35" fmla="*/ 102 h 124"/>
                <a:gd name="T36" fmla="*/ 90 w 166"/>
                <a:gd name="T37" fmla="*/ 102 h 124"/>
                <a:gd name="T38" fmla="*/ 83 w 166"/>
                <a:gd name="T39" fmla="*/ 96 h 124"/>
                <a:gd name="T40" fmla="*/ 53 w 166"/>
                <a:gd name="T41" fmla="*/ 96 h 124"/>
                <a:gd name="T42" fmla="*/ 30 w 166"/>
                <a:gd name="T43" fmla="*/ 113 h 124"/>
                <a:gd name="T44" fmla="*/ 15 w 166"/>
                <a:gd name="T45" fmla="*/ 113 h 124"/>
                <a:gd name="T46" fmla="*/ 15 w 166"/>
                <a:gd name="T47" fmla="*/ 90 h 124"/>
                <a:gd name="T48" fmla="*/ 23 w 166"/>
                <a:gd name="T49" fmla="*/ 79 h 124"/>
                <a:gd name="T50" fmla="*/ 23 w 166"/>
                <a:gd name="T51" fmla="*/ 51 h 124"/>
                <a:gd name="T52" fmla="*/ 15 w 166"/>
                <a:gd name="T53" fmla="*/ 40 h 124"/>
                <a:gd name="T54" fmla="*/ 0 w 166"/>
                <a:gd name="T55" fmla="*/ 34 h 124"/>
                <a:gd name="T56" fmla="*/ 0 w 166"/>
                <a:gd name="T57" fmla="*/ 28 h 124"/>
                <a:gd name="T58" fmla="*/ 8 w 166"/>
                <a:gd name="T59" fmla="*/ 23 h 124"/>
                <a:gd name="T60" fmla="*/ 23 w 166"/>
                <a:gd name="T61" fmla="*/ 23 h 124"/>
                <a:gd name="T62" fmla="*/ 30 w 166"/>
                <a:gd name="T63" fmla="*/ 28 h 124"/>
                <a:gd name="T64" fmla="*/ 30 w 166"/>
                <a:gd name="T65" fmla="*/ 23 h 124"/>
                <a:gd name="T66" fmla="*/ 38 w 166"/>
                <a:gd name="T67" fmla="*/ 23 h 124"/>
                <a:gd name="T68" fmla="*/ 45 w 166"/>
                <a:gd name="T69" fmla="*/ 17 h 124"/>
                <a:gd name="T70" fmla="*/ 45 w 166"/>
                <a:gd name="T71" fmla="*/ 0 h 124"/>
                <a:gd name="T72" fmla="*/ 60 w 166"/>
                <a:gd name="T73" fmla="*/ 0 h 124"/>
                <a:gd name="T74" fmla="*/ 68 w 166"/>
                <a:gd name="T75" fmla="*/ 6 h 124"/>
                <a:gd name="T76" fmla="*/ 75 w 166"/>
                <a:gd name="T77" fmla="*/ 6 h 124"/>
                <a:gd name="T78" fmla="*/ 75 w 166"/>
                <a:gd name="T79" fmla="*/ 11 h 124"/>
                <a:gd name="T80" fmla="*/ 90 w 166"/>
                <a:gd name="T81" fmla="*/ 23 h 124"/>
                <a:gd name="T82" fmla="*/ 90 w 166"/>
                <a:gd name="T83" fmla="*/ 34 h 1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124"/>
                <a:gd name="T128" fmla="*/ 166 w 166"/>
                <a:gd name="T129" fmla="*/ 124 h 12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9" name="Freeform 65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>
                <a:gd name="T0" fmla="*/ 83 w 83"/>
                <a:gd name="T1" fmla="*/ 23 h 57"/>
                <a:gd name="T2" fmla="*/ 83 w 83"/>
                <a:gd name="T3" fmla="*/ 34 h 57"/>
                <a:gd name="T4" fmla="*/ 53 w 83"/>
                <a:gd name="T5" fmla="*/ 57 h 57"/>
                <a:gd name="T6" fmla="*/ 23 w 83"/>
                <a:gd name="T7" fmla="*/ 57 h 57"/>
                <a:gd name="T8" fmla="*/ 15 w 83"/>
                <a:gd name="T9" fmla="*/ 51 h 57"/>
                <a:gd name="T10" fmla="*/ 15 w 83"/>
                <a:gd name="T11" fmla="*/ 45 h 57"/>
                <a:gd name="T12" fmla="*/ 8 w 83"/>
                <a:gd name="T13" fmla="*/ 45 h 57"/>
                <a:gd name="T14" fmla="*/ 0 w 83"/>
                <a:gd name="T15" fmla="*/ 40 h 57"/>
                <a:gd name="T16" fmla="*/ 0 w 83"/>
                <a:gd name="T17" fmla="*/ 17 h 57"/>
                <a:gd name="T18" fmla="*/ 23 w 83"/>
                <a:gd name="T19" fmla="*/ 0 h 57"/>
                <a:gd name="T20" fmla="*/ 45 w 83"/>
                <a:gd name="T21" fmla="*/ 0 h 57"/>
                <a:gd name="T22" fmla="*/ 53 w 83"/>
                <a:gd name="T23" fmla="*/ 6 h 57"/>
                <a:gd name="T24" fmla="*/ 60 w 83"/>
                <a:gd name="T25" fmla="*/ 6 h 57"/>
                <a:gd name="T26" fmla="*/ 83 w 83"/>
                <a:gd name="T27" fmla="*/ 23 h 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83"/>
                <a:gd name="T43" fmla="*/ 0 h 57"/>
                <a:gd name="T44" fmla="*/ 83 w 83"/>
                <a:gd name="T45" fmla="*/ 57 h 5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0" name="Freeform 66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>
                <a:gd name="T0" fmla="*/ 82 w 90"/>
                <a:gd name="T1" fmla="*/ 17 h 62"/>
                <a:gd name="T2" fmla="*/ 90 w 90"/>
                <a:gd name="T3" fmla="*/ 22 h 62"/>
                <a:gd name="T4" fmla="*/ 90 w 90"/>
                <a:gd name="T5" fmla="*/ 34 h 62"/>
                <a:gd name="T6" fmla="*/ 82 w 90"/>
                <a:gd name="T7" fmla="*/ 39 h 62"/>
                <a:gd name="T8" fmla="*/ 82 w 90"/>
                <a:gd name="T9" fmla="*/ 51 h 62"/>
                <a:gd name="T10" fmla="*/ 75 w 90"/>
                <a:gd name="T11" fmla="*/ 51 h 62"/>
                <a:gd name="T12" fmla="*/ 60 w 90"/>
                <a:gd name="T13" fmla="*/ 62 h 62"/>
                <a:gd name="T14" fmla="*/ 22 w 90"/>
                <a:gd name="T15" fmla="*/ 62 h 62"/>
                <a:gd name="T16" fmla="*/ 0 w 90"/>
                <a:gd name="T17" fmla="*/ 45 h 62"/>
                <a:gd name="T18" fmla="*/ 0 w 90"/>
                <a:gd name="T19" fmla="*/ 39 h 62"/>
                <a:gd name="T20" fmla="*/ 7 w 90"/>
                <a:gd name="T21" fmla="*/ 34 h 62"/>
                <a:gd name="T22" fmla="*/ 7 w 90"/>
                <a:gd name="T23" fmla="*/ 22 h 62"/>
                <a:gd name="T24" fmla="*/ 0 w 90"/>
                <a:gd name="T25" fmla="*/ 17 h 62"/>
                <a:gd name="T26" fmla="*/ 7 w 90"/>
                <a:gd name="T27" fmla="*/ 17 h 62"/>
                <a:gd name="T28" fmla="*/ 22 w 90"/>
                <a:gd name="T29" fmla="*/ 6 h 62"/>
                <a:gd name="T30" fmla="*/ 30 w 90"/>
                <a:gd name="T31" fmla="*/ 6 h 62"/>
                <a:gd name="T32" fmla="*/ 37 w 90"/>
                <a:gd name="T33" fmla="*/ 0 h 62"/>
                <a:gd name="T34" fmla="*/ 60 w 90"/>
                <a:gd name="T35" fmla="*/ 0 h 62"/>
                <a:gd name="T36" fmla="*/ 82 w 90"/>
                <a:gd name="T37" fmla="*/ 17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0"/>
                <a:gd name="T58" fmla="*/ 0 h 62"/>
                <a:gd name="T59" fmla="*/ 90 w 90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1" name="Freeform 67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>
                <a:gd name="T0" fmla="*/ 68 w 68"/>
                <a:gd name="T1" fmla="*/ 17 h 45"/>
                <a:gd name="T2" fmla="*/ 68 w 68"/>
                <a:gd name="T3" fmla="*/ 22 h 45"/>
                <a:gd name="T4" fmla="*/ 53 w 68"/>
                <a:gd name="T5" fmla="*/ 34 h 45"/>
                <a:gd name="T6" fmla="*/ 53 w 68"/>
                <a:gd name="T7" fmla="*/ 39 h 45"/>
                <a:gd name="T8" fmla="*/ 45 w 68"/>
                <a:gd name="T9" fmla="*/ 39 h 45"/>
                <a:gd name="T10" fmla="*/ 38 w 68"/>
                <a:gd name="T11" fmla="*/ 45 h 45"/>
                <a:gd name="T12" fmla="*/ 30 w 68"/>
                <a:gd name="T13" fmla="*/ 39 h 45"/>
                <a:gd name="T14" fmla="*/ 15 w 68"/>
                <a:gd name="T15" fmla="*/ 39 h 45"/>
                <a:gd name="T16" fmla="*/ 0 w 68"/>
                <a:gd name="T17" fmla="*/ 28 h 45"/>
                <a:gd name="T18" fmla="*/ 0 w 68"/>
                <a:gd name="T19" fmla="*/ 11 h 45"/>
                <a:gd name="T20" fmla="*/ 15 w 68"/>
                <a:gd name="T21" fmla="*/ 0 h 45"/>
                <a:gd name="T22" fmla="*/ 38 w 68"/>
                <a:gd name="T23" fmla="*/ 0 h 45"/>
                <a:gd name="T24" fmla="*/ 45 w 68"/>
                <a:gd name="T25" fmla="*/ 6 h 45"/>
                <a:gd name="T26" fmla="*/ 53 w 68"/>
                <a:gd name="T27" fmla="*/ 6 h 45"/>
                <a:gd name="T28" fmla="*/ 68 w 68"/>
                <a:gd name="T29" fmla="*/ 17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8"/>
                <a:gd name="T46" fmla="*/ 0 h 45"/>
                <a:gd name="T47" fmla="*/ 68 w 68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2" name="Freeform 68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>
                <a:gd name="T0" fmla="*/ 90 w 90"/>
                <a:gd name="T1" fmla="*/ 16 h 50"/>
                <a:gd name="T2" fmla="*/ 90 w 90"/>
                <a:gd name="T3" fmla="*/ 22 h 50"/>
                <a:gd name="T4" fmla="*/ 82 w 90"/>
                <a:gd name="T5" fmla="*/ 28 h 50"/>
                <a:gd name="T6" fmla="*/ 82 w 90"/>
                <a:gd name="T7" fmla="*/ 39 h 50"/>
                <a:gd name="T8" fmla="*/ 75 w 90"/>
                <a:gd name="T9" fmla="*/ 45 h 50"/>
                <a:gd name="T10" fmla="*/ 60 w 90"/>
                <a:gd name="T11" fmla="*/ 45 h 50"/>
                <a:gd name="T12" fmla="*/ 52 w 90"/>
                <a:gd name="T13" fmla="*/ 50 h 50"/>
                <a:gd name="T14" fmla="*/ 45 w 90"/>
                <a:gd name="T15" fmla="*/ 45 h 50"/>
                <a:gd name="T16" fmla="*/ 30 w 90"/>
                <a:gd name="T17" fmla="*/ 45 h 50"/>
                <a:gd name="T18" fmla="*/ 22 w 90"/>
                <a:gd name="T19" fmla="*/ 39 h 50"/>
                <a:gd name="T20" fmla="*/ 15 w 90"/>
                <a:gd name="T21" fmla="*/ 39 h 50"/>
                <a:gd name="T22" fmla="*/ 0 w 90"/>
                <a:gd name="T23" fmla="*/ 28 h 50"/>
                <a:gd name="T24" fmla="*/ 0 w 90"/>
                <a:gd name="T25" fmla="*/ 22 h 50"/>
                <a:gd name="T26" fmla="*/ 15 w 90"/>
                <a:gd name="T27" fmla="*/ 11 h 50"/>
                <a:gd name="T28" fmla="*/ 22 w 90"/>
                <a:gd name="T29" fmla="*/ 11 h 50"/>
                <a:gd name="T30" fmla="*/ 37 w 90"/>
                <a:gd name="T31" fmla="*/ 0 h 50"/>
                <a:gd name="T32" fmla="*/ 67 w 90"/>
                <a:gd name="T33" fmla="*/ 0 h 50"/>
                <a:gd name="T34" fmla="*/ 90 w 90"/>
                <a:gd name="T35" fmla="*/ 16 h 5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0"/>
                <a:gd name="T55" fmla="*/ 0 h 50"/>
                <a:gd name="T56" fmla="*/ 90 w 90"/>
                <a:gd name="T57" fmla="*/ 50 h 5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3" name="Freeform 69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>
                <a:gd name="T0" fmla="*/ 278 w 278"/>
                <a:gd name="T1" fmla="*/ 51 h 107"/>
                <a:gd name="T2" fmla="*/ 278 w 278"/>
                <a:gd name="T3" fmla="*/ 57 h 107"/>
                <a:gd name="T4" fmla="*/ 270 w 278"/>
                <a:gd name="T5" fmla="*/ 68 h 107"/>
                <a:gd name="T6" fmla="*/ 263 w 278"/>
                <a:gd name="T7" fmla="*/ 73 h 107"/>
                <a:gd name="T8" fmla="*/ 248 w 278"/>
                <a:gd name="T9" fmla="*/ 79 h 107"/>
                <a:gd name="T10" fmla="*/ 233 w 278"/>
                <a:gd name="T11" fmla="*/ 85 h 107"/>
                <a:gd name="T12" fmla="*/ 218 w 278"/>
                <a:gd name="T13" fmla="*/ 85 h 107"/>
                <a:gd name="T14" fmla="*/ 203 w 278"/>
                <a:gd name="T15" fmla="*/ 79 h 107"/>
                <a:gd name="T16" fmla="*/ 188 w 278"/>
                <a:gd name="T17" fmla="*/ 79 h 107"/>
                <a:gd name="T18" fmla="*/ 165 w 278"/>
                <a:gd name="T19" fmla="*/ 73 h 107"/>
                <a:gd name="T20" fmla="*/ 143 w 278"/>
                <a:gd name="T21" fmla="*/ 73 h 107"/>
                <a:gd name="T22" fmla="*/ 120 w 278"/>
                <a:gd name="T23" fmla="*/ 79 h 107"/>
                <a:gd name="T24" fmla="*/ 90 w 278"/>
                <a:gd name="T25" fmla="*/ 79 h 107"/>
                <a:gd name="T26" fmla="*/ 75 w 278"/>
                <a:gd name="T27" fmla="*/ 85 h 107"/>
                <a:gd name="T28" fmla="*/ 60 w 278"/>
                <a:gd name="T29" fmla="*/ 90 h 107"/>
                <a:gd name="T30" fmla="*/ 45 w 278"/>
                <a:gd name="T31" fmla="*/ 96 h 107"/>
                <a:gd name="T32" fmla="*/ 37 w 278"/>
                <a:gd name="T33" fmla="*/ 102 h 107"/>
                <a:gd name="T34" fmla="*/ 15 w 278"/>
                <a:gd name="T35" fmla="*/ 107 h 107"/>
                <a:gd name="T36" fmla="*/ 0 w 278"/>
                <a:gd name="T37" fmla="*/ 107 h 107"/>
                <a:gd name="T38" fmla="*/ 7 w 278"/>
                <a:gd name="T39" fmla="*/ 90 h 107"/>
                <a:gd name="T40" fmla="*/ 7 w 278"/>
                <a:gd name="T41" fmla="*/ 79 h 107"/>
                <a:gd name="T42" fmla="*/ 22 w 278"/>
                <a:gd name="T43" fmla="*/ 62 h 107"/>
                <a:gd name="T44" fmla="*/ 30 w 278"/>
                <a:gd name="T45" fmla="*/ 51 h 107"/>
                <a:gd name="T46" fmla="*/ 45 w 278"/>
                <a:gd name="T47" fmla="*/ 34 h 107"/>
                <a:gd name="T48" fmla="*/ 75 w 278"/>
                <a:gd name="T49" fmla="*/ 11 h 107"/>
                <a:gd name="T50" fmla="*/ 90 w 278"/>
                <a:gd name="T51" fmla="*/ 6 h 107"/>
                <a:gd name="T52" fmla="*/ 112 w 278"/>
                <a:gd name="T53" fmla="*/ 0 h 107"/>
                <a:gd name="T54" fmla="*/ 173 w 278"/>
                <a:gd name="T55" fmla="*/ 0 h 107"/>
                <a:gd name="T56" fmla="*/ 203 w 278"/>
                <a:gd name="T57" fmla="*/ 6 h 107"/>
                <a:gd name="T58" fmla="*/ 225 w 278"/>
                <a:gd name="T59" fmla="*/ 11 h 107"/>
                <a:gd name="T60" fmla="*/ 248 w 278"/>
                <a:gd name="T61" fmla="*/ 17 h 107"/>
                <a:gd name="T62" fmla="*/ 263 w 278"/>
                <a:gd name="T63" fmla="*/ 34 h 107"/>
                <a:gd name="T64" fmla="*/ 278 w 278"/>
                <a:gd name="T65" fmla="*/ 51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8"/>
                <a:gd name="T100" fmla="*/ 0 h 107"/>
                <a:gd name="T101" fmla="*/ 278 w 278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4" name="Freeform 70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>
                <a:gd name="T0" fmla="*/ 76 w 83"/>
                <a:gd name="T1" fmla="*/ 17 h 62"/>
                <a:gd name="T2" fmla="*/ 83 w 83"/>
                <a:gd name="T3" fmla="*/ 28 h 62"/>
                <a:gd name="T4" fmla="*/ 76 w 83"/>
                <a:gd name="T5" fmla="*/ 40 h 62"/>
                <a:gd name="T6" fmla="*/ 76 w 83"/>
                <a:gd name="T7" fmla="*/ 45 h 62"/>
                <a:gd name="T8" fmla="*/ 68 w 83"/>
                <a:gd name="T9" fmla="*/ 56 h 62"/>
                <a:gd name="T10" fmla="*/ 61 w 83"/>
                <a:gd name="T11" fmla="*/ 62 h 62"/>
                <a:gd name="T12" fmla="*/ 15 w 83"/>
                <a:gd name="T13" fmla="*/ 62 h 62"/>
                <a:gd name="T14" fmla="*/ 8 w 83"/>
                <a:gd name="T15" fmla="*/ 56 h 62"/>
                <a:gd name="T16" fmla="*/ 0 w 83"/>
                <a:gd name="T17" fmla="*/ 45 h 62"/>
                <a:gd name="T18" fmla="*/ 0 w 83"/>
                <a:gd name="T19" fmla="*/ 34 h 62"/>
                <a:gd name="T20" fmla="*/ 8 w 83"/>
                <a:gd name="T21" fmla="*/ 28 h 62"/>
                <a:gd name="T22" fmla="*/ 8 w 83"/>
                <a:gd name="T23" fmla="*/ 17 h 62"/>
                <a:gd name="T24" fmla="*/ 23 w 83"/>
                <a:gd name="T25" fmla="*/ 6 h 62"/>
                <a:gd name="T26" fmla="*/ 23 w 83"/>
                <a:gd name="T27" fmla="*/ 0 h 62"/>
                <a:gd name="T28" fmla="*/ 46 w 83"/>
                <a:gd name="T29" fmla="*/ 0 h 62"/>
                <a:gd name="T30" fmla="*/ 53 w 83"/>
                <a:gd name="T31" fmla="*/ 6 h 62"/>
                <a:gd name="T32" fmla="*/ 61 w 83"/>
                <a:gd name="T33" fmla="*/ 6 h 62"/>
                <a:gd name="T34" fmla="*/ 68 w 83"/>
                <a:gd name="T35" fmla="*/ 11 h 62"/>
                <a:gd name="T36" fmla="*/ 76 w 83"/>
                <a:gd name="T37" fmla="*/ 11 h 62"/>
                <a:gd name="T38" fmla="*/ 76 w 83"/>
                <a:gd name="T39" fmla="*/ 17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2"/>
                <a:gd name="T62" fmla="*/ 83 w 83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5" name="Freeform 71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>
                <a:gd name="T0" fmla="*/ 497 w 497"/>
                <a:gd name="T1" fmla="*/ 23 h 175"/>
                <a:gd name="T2" fmla="*/ 497 w 497"/>
                <a:gd name="T3" fmla="*/ 34 h 175"/>
                <a:gd name="T4" fmla="*/ 489 w 497"/>
                <a:gd name="T5" fmla="*/ 34 h 175"/>
                <a:gd name="T6" fmla="*/ 474 w 497"/>
                <a:gd name="T7" fmla="*/ 45 h 175"/>
                <a:gd name="T8" fmla="*/ 466 w 497"/>
                <a:gd name="T9" fmla="*/ 45 h 175"/>
                <a:gd name="T10" fmla="*/ 451 w 497"/>
                <a:gd name="T11" fmla="*/ 51 h 175"/>
                <a:gd name="T12" fmla="*/ 444 w 497"/>
                <a:gd name="T13" fmla="*/ 51 h 175"/>
                <a:gd name="T14" fmla="*/ 436 w 497"/>
                <a:gd name="T15" fmla="*/ 56 h 175"/>
                <a:gd name="T16" fmla="*/ 406 w 497"/>
                <a:gd name="T17" fmla="*/ 62 h 175"/>
                <a:gd name="T18" fmla="*/ 384 w 497"/>
                <a:gd name="T19" fmla="*/ 68 h 175"/>
                <a:gd name="T20" fmla="*/ 361 w 497"/>
                <a:gd name="T21" fmla="*/ 73 h 175"/>
                <a:gd name="T22" fmla="*/ 331 w 497"/>
                <a:gd name="T23" fmla="*/ 79 h 175"/>
                <a:gd name="T24" fmla="*/ 309 w 497"/>
                <a:gd name="T25" fmla="*/ 90 h 175"/>
                <a:gd name="T26" fmla="*/ 286 w 497"/>
                <a:gd name="T27" fmla="*/ 96 h 175"/>
                <a:gd name="T28" fmla="*/ 263 w 497"/>
                <a:gd name="T29" fmla="*/ 102 h 175"/>
                <a:gd name="T30" fmla="*/ 233 w 497"/>
                <a:gd name="T31" fmla="*/ 113 h 175"/>
                <a:gd name="T32" fmla="*/ 211 w 497"/>
                <a:gd name="T33" fmla="*/ 119 h 175"/>
                <a:gd name="T34" fmla="*/ 188 w 497"/>
                <a:gd name="T35" fmla="*/ 124 h 175"/>
                <a:gd name="T36" fmla="*/ 166 w 497"/>
                <a:gd name="T37" fmla="*/ 135 h 175"/>
                <a:gd name="T38" fmla="*/ 143 w 497"/>
                <a:gd name="T39" fmla="*/ 141 h 175"/>
                <a:gd name="T40" fmla="*/ 113 w 497"/>
                <a:gd name="T41" fmla="*/ 152 h 175"/>
                <a:gd name="T42" fmla="*/ 90 w 497"/>
                <a:gd name="T43" fmla="*/ 158 h 175"/>
                <a:gd name="T44" fmla="*/ 68 w 497"/>
                <a:gd name="T45" fmla="*/ 164 h 175"/>
                <a:gd name="T46" fmla="*/ 45 w 497"/>
                <a:gd name="T47" fmla="*/ 175 h 175"/>
                <a:gd name="T48" fmla="*/ 23 w 497"/>
                <a:gd name="T49" fmla="*/ 175 h 175"/>
                <a:gd name="T50" fmla="*/ 23 w 497"/>
                <a:gd name="T51" fmla="*/ 169 h 175"/>
                <a:gd name="T52" fmla="*/ 15 w 497"/>
                <a:gd name="T53" fmla="*/ 169 h 175"/>
                <a:gd name="T54" fmla="*/ 15 w 497"/>
                <a:gd name="T55" fmla="*/ 164 h 175"/>
                <a:gd name="T56" fmla="*/ 0 w 497"/>
                <a:gd name="T57" fmla="*/ 164 h 175"/>
                <a:gd name="T58" fmla="*/ 8 w 497"/>
                <a:gd name="T59" fmla="*/ 152 h 175"/>
                <a:gd name="T60" fmla="*/ 30 w 497"/>
                <a:gd name="T61" fmla="*/ 135 h 175"/>
                <a:gd name="T62" fmla="*/ 45 w 497"/>
                <a:gd name="T63" fmla="*/ 135 h 175"/>
                <a:gd name="T64" fmla="*/ 60 w 497"/>
                <a:gd name="T65" fmla="*/ 130 h 175"/>
                <a:gd name="T66" fmla="*/ 75 w 497"/>
                <a:gd name="T67" fmla="*/ 124 h 175"/>
                <a:gd name="T68" fmla="*/ 90 w 497"/>
                <a:gd name="T69" fmla="*/ 119 h 175"/>
                <a:gd name="T70" fmla="*/ 106 w 497"/>
                <a:gd name="T71" fmla="*/ 113 h 175"/>
                <a:gd name="T72" fmla="*/ 128 w 497"/>
                <a:gd name="T73" fmla="*/ 107 h 175"/>
                <a:gd name="T74" fmla="*/ 151 w 497"/>
                <a:gd name="T75" fmla="*/ 102 h 175"/>
                <a:gd name="T76" fmla="*/ 173 w 497"/>
                <a:gd name="T77" fmla="*/ 96 h 175"/>
                <a:gd name="T78" fmla="*/ 196 w 497"/>
                <a:gd name="T79" fmla="*/ 85 h 175"/>
                <a:gd name="T80" fmla="*/ 218 w 497"/>
                <a:gd name="T81" fmla="*/ 79 h 175"/>
                <a:gd name="T82" fmla="*/ 233 w 497"/>
                <a:gd name="T83" fmla="*/ 68 h 175"/>
                <a:gd name="T84" fmla="*/ 263 w 497"/>
                <a:gd name="T85" fmla="*/ 62 h 175"/>
                <a:gd name="T86" fmla="*/ 278 w 497"/>
                <a:gd name="T87" fmla="*/ 56 h 175"/>
                <a:gd name="T88" fmla="*/ 301 w 497"/>
                <a:gd name="T89" fmla="*/ 45 h 175"/>
                <a:gd name="T90" fmla="*/ 324 w 497"/>
                <a:gd name="T91" fmla="*/ 40 h 175"/>
                <a:gd name="T92" fmla="*/ 346 w 497"/>
                <a:gd name="T93" fmla="*/ 34 h 175"/>
                <a:gd name="T94" fmla="*/ 369 w 497"/>
                <a:gd name="T95" fmla="*/ 28 h 175"/>
                <a:gd name="T96" fmla="*/ 391 w 497"/>
                <a:gd name="T97" fmla="*/ 23 h 175"/>
                <a:gd name="T98" fmla="*/ 414 w 497"/>
                <a:gd name="T99" fmla="*/ 11 h 175"/>
                <a:gd name="T100" fmla="*/ 436 w 497"/>
                <a:gd name="T101" fmla="*/ 6 h 175"/>
                <a:gd name="T102" fmla="*/ 459 w 497"/>
                <a:gd name="T103" fmla="*/ 0 h 175"/>
                <a:gd name="T104" fmla="*/ 466 w 497"/>
                <a:gd name="T105" fmla="*/ 0 h 175"/>
                <a:gd name="T106" fmla="*/ 474 w 497"/>
                <a:gd name="T107" fmla="*/ 6 h 175"/>
                <a:gd name="T108" fmla="*/ 482 w 497"/>
                <a:gd name="T109" fmla="*/ 6 h 175"/>
                <a:gd name="T110" fmla="*/ 497 w 497"/>
                <a:gd name="T111" fmla="*/ 17 h 175"/>
                <a:gd name="T112" fmla="*/ 497 w 497"/>
                <a:gd name="T113" fmla="*/ 23 h 17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97"/>
                <a:gd name="T172" fmla="*/ 0 h 175"/>
                <a:gd name="T173" fmla="*/ 497 w 497"/>
                <a:gd name="T174" fmla="*/ 175 h 17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6" name="Freeform 72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>
                <a:gd name="T0" fmla="*/ 677 w 677"/>
                <a:gd name="T1" fmla="*/ 11 h 124"/>
                <a:gd name="T2" fmla="*/ 677 w 677"/>
                <a:gd name="T3" fmla="*/ 28 h 124"/>
                <a:gd name="T4" fmla="*/ 669 w 677"/>
                <a:gd name="T5" fmla="*/ 28 h 124"/>
                <a:gd name="T6" fmla="*/ 662 w 677"/>
                <a:gd name="T7" fmla="*/ 34 h 124"/>
                <a:gd name="T8" fmla="*/ 647 w 677"/>
                <a:gd name="T9" fmla="*/ 34 h 124"/>
                <a:gd name="T10" fmla="*/ 639 w 677"/>
                <a:gd name="T11" fmla="*/ 39 h 124"/>
                <a:gd name="T12" fmla="*/ 632 w 677"/>
                <a:gd name="T13" fmla="*/ 39 h 124"/>
                <a:gd name="T14" fmla="*/ 594 w 677"/>
                <a:gd name="T15" fmla="*/ 45 h 124"/>
                <a:gd name="T16" fmla="*/ 572 w 677"/>
                <a:gd name="T17" fmla="*/ 45 h 124"/>
                <a:gd name="T18" fmla="*/ 542 w 677"/>
                <a:gd name="T19" fmla="*/ 50 h 124"/>
                <a:gd name="T20" fmla="*/ 512 w 677"/>
                <a:gd name="T21" fmla="*/ 50 h 124"/>
                <a:gd name="T22" fmla="*/ 481 w 677"/>
                <a:gd name="T23" fmla="*/ 56 h 124"/>
                <a:gd name="T24" fmla="*/ 451 w 677"/>
                <a:gd name="T25" fmla="*/ 56 h 124"/>
                <a:gd name="T26" fmla="*/ 421 w 677"/>
                <a:gd name="T27" fmla="*/ 62 h 124"/>
                <a:gd name="T28" fmla="*/ 391 w 677"/>
                <a:gd name="T29" fmla="*/ 67 h 124"/>
                <a:gd name="T30" fmla="*/ 361 w 677"/>
                <a:gd name="T31" fmla="*/ 73 h 124"/>
                <a:gd name="T32" fmla="*/ 331 w 677"/>
                <a:gd name="T33" fmla="*/ 79 h 124"/>
                <a:gd name="T34" fmla="*/ 301 w 677"/>
                <a:gd name="T35" fmla="*/ 84 h 124"/>
                <a:gd name="T36" fmla="*/ 271 w 677"/>
                <a:gd name="T37" fmla="*/ 90 h 124"/>
                <a:gd name="T38" fmla="*/ 241 w 677"/>
                <a:gd name="T39" fmla="*/ 90 h 124"/>
                <a:gd name="T40" fmla="*/ 211 w 677"/>
                <a:gd name="T41" fmla="*/ 96 h 124"/>
                <a:gd name="T42" fmla="*/ 181 w 677"/>
                <a:gd name="T43" fmla="*/ 101 h 124"/>
                <a:gd name="T44" fmla="*/ 151 w 677"/>
                <a:gd name="T45" fmla="*/ 107 h 124"/>
                <a:gd name="T46" fmla="*/ 23 w 677"/>
                <a:gd name="T47" fmla="*/ 124 h 124"/>
                <a:gd name="T48" fmla="*/ 15 w 677"/>
                <a:gd name="T49" fmla="*/ 118 h 124"/>
                <a:gd name="T50" fmla="*/ 15 w 677"/>
                <a:gd name="T51" fmla="*/ 113 h 124"/>
                <a:gd name="T52" fmla="*/ 0 w 677"/>
                <a:gd name="T53" fmla="*/ 101 h 124"/>
                <a:gd name="T54" fmla="*/ 8 w 677"/>
                <a:gd name="T55" fmla="*/ 90 h 124"/>
                <a:gd name="T56" fmla="*/ 15 w 677"/>
                <a:gd name="T57" fmla="*/ 90 h 124"/>
                <a:gd name="T58" fmla="*/ 30 w 677"/>
                <a:gd name="T59" fmla="*/ 79 h 124"/>
                <a:gd name="T60" fmla="*/ 60 w 677"/>
                <a:gd name="T61" fmla="*/ 79 h 124"/>
                <a:gd name="T62" fmla="*/ 75 w 677"/>
                <a:gd name="T63" fmla="*/ 73 h 124"/>
                <a:gd name="T64" fmla="*/ 98 w 677"/>
                <a:gd name="T65" fmla="*/ 73 h 124"/>
                <a:gd name="T66" fmla="*/ 113 w 677"/>
                <a:gd name="T67" fmla="*/ 67 h 124"/>
                <a:gd name="T68" fmla="*/ 136 w 677"/>
                <a:gd name="T69" fmla="*/ 67 h 124"/>
                <a:gd name="T70" fmla="*/ 151 w 677"/>
                <a:gd name="T71" fmla="*/ 62 h 124"/>
                <a:gd name="T72" fmla="*/ 181 w 677"/>
                <a:gd name="T73" fmla="*/ 62 h 124"/>
                <a:gd name="T74" fmla="*/ 196 w 677"/>
                <a:gd name="T75" fmla="*/ 56 h 124"/>
                <a:gd name="T76" fmla="*/ 233 w 677"/>
                <a:gd name="T77" fmla="*/ 56 h 124"/>
                <a:gd name="T78" fmla="*/ 248 w 677"/>
                <a:gd name="T79" fmla="*/ 50 h 124"/>
                <a:gd name="T80" fmla="*/ 263 w 677"/>
                <a:gd name="T81" fmla="*/ 50 h 124"/>
                <a:gd name="T82" fmla="*/ 271 w 677"/>
                <a:gd name="T83" fmla="*/ 45 h 124"/>
                <a:gd name="T84" fmla="*/ 286 w 677"/>
                <a:gd name="T85" fmla="*/ 39 h 124"/>
                <a:gd name="T86" fmla="*/ 354 w 677"/>
                <a:gd name="T87" fmla="*/ 39 h 124"/>
                <a:gd name="T88" fmla="*/ 376 w 677"/>
                <a:gd name="T89" fmla="*/ 34 h 124"/>
                <a:gd name="T90" fmla="*/ 406 w 677"/>
                <a:gd name="T91" fmla="*/ 28 h 124"/>
                <a:gd name="T92" fmla="*/ 429 w 677"/>
                <a:gd name="T93" fmla="*/ 28 h 124"/>
                <a:gd name="T94" fmla="*/ 451 w 677"/>
                <a:gd name="T95" fmla="*/ 22 h 124"/>
                <a:gd name="T96" fmla="*/ 474 w 677"/>
                <a:gd name="T97" fmla="*/ 22 h 124"/>
                <a:gd name="T98" fmla="*/ 496 w 677"/>
                <a:gd name="T99" fmla="*/ 17 h 124"/>
                <a:gd name="T100" fmla="*/ 519 w 677"/>
                <a:gd name="T101" fmla="*/ 11 h 124"/>
                <a:gd name="T102" fmla="*/ 549 w 677"/>
                <a:gd name="T103" fmla="*/ 5 h 124"/>
                <a:gd name="T104" fmla="*/ 572 w 677"/>
                <a:gd name="T105" fmla="*/ 5 h 124"/>
                <a:gd name="T106" fmla="*/ 594 w 677"/>
                <a:gd name="T107" fmla="*/ 0 h 124"/>
                <a:gd name="T108" fmla="*/ 669 w 677"/>
                <a:gd name="T109" fmla="*/ 0 h 124"/>
                <a:gd name="T110" fmla="*/ 677 w 677"/>
                <a:gd name="T111" fmla="*/ 11 h 12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77"/>
                <a:gd name="T169" fmla="*/ 0 h 124"/>
                <a:gd name="T170" fmla="*/ 677 w 677"/>
                <a:gd name="T171" fmla="*/ 124 h 12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7" name="Freeform 73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>
                <a:gd name="T0" fmla="*/ 301 w 301"/>
                <a:gd name="T1" fmla="*/ 79 h 118"/>
                <a:gd name="T2" fmla="*/ 278 w 301"/>
                <a:gd name="T3" fmla="*/ 79 h 118"/>
                <a:gd name="T4" fmla="*/ 263 w 301"/>
                <a:gd name="T5" fmla="*/ 67 h 118"/>
                <a:gd name="T6" fmla="*/ 248 w 301"/>
                <a:gd name="T7" fmla="*/ 62 h 118"/>
                <a:gd name="T8" fmla="*/ 218 w 301"/>
                <a:gd name="T9" fmla="*/ 62 h 118"/>
                <a:gd name="T10" fmla="*/ 195 w 301"/>
                <a:gd name="T11" fmla="*/ 56 h 118"/>
                <a:gd name="T12" fmla="*/ 150 w 301"/>
                <a:gd name="T13" fmla="*/ 56 h 118"/>
                <a:gd name="T14" fmla="*/ 128 w 301"/>
                <a:gd name="T15" fmla="*/ 67 h 118"/>
                <a:gd name="T16" fmla="*/ 105 w 301"/>
                <a:gd name="T17" fmla="*/ 79 h 118"/>
                <a:gd name="T18" fmla="*/ 83 w 301"/>
                <a:gd name="T19" fmla="*/ 90 h 118"/>
                <a:gd name="T20" fmla="*/ 45 w 301"/>
                <a:gd name="T21" fmla="*/ 118 h 118"/>
                <a:gd name="T22" fmla="*/ 22 w 301"/>
                <a:gd name="T23" fmla="*/ 118 h 118"/>
                <a:gd name="T24" fmla="*/ 22 w 301"/>
                <a:gd name="T25" fmla="*/ 113 h 118"/>
                <a:gd name="T26" fmla="*/ 15 w 301"/>
                <a:gd name="T27" fmla="*/ 113 h 118"/>
                <a:gd name="T28" fmla="*/ 15 w 301"/>
                <a:gd name="T29" fmla="*/ 107 h 118"/>
                <a:gd name="T30" fmla="*/ 7 w 301"/>
                <a:gd name="T31" fmla="*/ 107 h 118"/>
                <a:gd name="T32" fmla="*/ 0 w 301"/>
                <a:gd name="T33" fmla="*/ 90 h 118"/>
                <a:gd name="T34" fmla="*/ 7 w 301"/>
                <a:gd name="T35" fmla="*/ 79 h 118"/>
                <a:gd name="T36" fmla="*/ 15 w 301"/>
                <a:gd name="T37" fmla="*/ 67 h 118"/>
                <a:gd name="T38" fmla="*/ 22 w 301"/>
                <a:gd name="T39" fmla="*/ 56 h 118"/>
                <a:gd name="T40" fmla="*/ 30 w 301"/>
                <a:gd name="T41" fmla="*/ 45 h 118"/>
                <a:gd name="T42" fmla="*/ 45 w 301"/>
                <a:gd name="T43" fmla="*/ 39 h 118"/>
                <a:gd name="T44" fmla="*/ 75 w 301"/>
                <a:gd name="T45" fmla="*/ 17 h 118"/>
                <a:gd name="T46" fmla="*/ 98 w 301"/>
                <a:gd name="T47" fmla="*/ 11 h 118"/>
                <a:gd name="T48" fmla="*/ 120 w 301"/>
                <a:gd name="T49" fmla="*/ 5 h 118"/>
                <a:gd name="T50" fmla="*/ 143 w 301"/>
                <a:gd name="T51" fmla="*/ 0 h 118"/>
                <a:gd name="T52" fmla="*/ 188 w 301"/>
                <a:gd name="T53" fmla="*/ 0 h 118"/>
                <a:gd name="T54" fmla="*/ 218 w 301"/>
                <a:gd name="T55" fmla="*/ 5 h 118"/>
                <a:gd name="T56" fmla="*/ 233 w 301"/>
                <a:gd name="T57" fmla="*/ 17 h 118"/>
                <a:gd name="T58" fmla="*/ 256 w 301"/>
                <a:gd name="T59" fmla="*/ 28 h 118"/>
                <a:gd name="T60" fmla="*/ 286 w 301"/>
                <a:gd name="T61" fmla="*/ 50 h 118"/>
                <a:gd name="T62" fmla="*/ 286 w 301"/>
                <a:gd name="T63" fmla="*/ 56 h 118"/>
                <a:gd name="T64" fmla="*/ 293 w 301"/>
                <a:gd name="T65" fmla="*/ 62 h 118"/>
                <a:gd name="T66" fmla="*/ 301 w 301"/>
                <a:gd name="T67" fmla="*/ 73 h 118"/>
                <a:gd name="T68" fmla="*/ 301 w 301"/>
                <a:gd name="T69" fmla="*/ 79 h 1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1"/>
                <a:gd name="T106" fmla="*/ 0 h 118"/>
                <a:gd name="T107" fmla="*/ 301 w 301"/>
                <a:gd name="T108" fmla="*/ 118 h 11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8" name="Freeform 74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>
                <a:gd name="T0" fmla="*/ 602 w 655"/>
                <a:gd name="T1" fmla="*/ 101 h 141"/>
                <a:gd name="T2" fmla="*/ 610 w 655"/>
                <a:gd name="T3" fmla="*/ 101 h 141"/>
                <a:gd name="T4" fmla="*/ 617 w 655"/>
                <a:gd name="T5" fmla="*/ 96 h 141"/>
                <a:gd name="T6" fmla="*/ 625 w 655"/>
                <a:gd name="T7" fmla="*/ 101 h 141"/>
                <a:gd name="T8" fmla="*/ 640 w 655"/>
                <a:gd name="T9" fmla="*/ 101 h 141"/>
                <a:gd name="T10" fmla="*/ 655 w 655"/>
                <a:gd name="T11" fmla="*/ 113 h 141"/>
                <a:gd name="T12" fmla="*/ 647 w 655"/>
                <a:gd name="T13" fmla="*/ 135 h 141"/>
                <a:gd name="T14" fmla="*/ 640 w 655"/>
                <a:gd name="T15" fmla="*/ 135 h 141"/>
                <a:gd name="T16" fmla="*/ 640 w 655"/>
                <a:gd name="T17" fmla="*/ 141 h 141"/>
                <a:gd name="T18" fmla="*/ 632 w 655"/>
                <a:gd name="T19" fmla="*/ 141 h 141"/>
                <a:gd name="T20" fmla="*/ 594 w 655"/>
                <a:gd name="T21" fmla="*/ 135 h 141"/>
                <a:gd name="T22" fmla="*/ 557 w 655"/>
                <a:gd name="T23" fmla="*/ 124 h 141"/>
                <a:gd name="T24" fmla="*/ 519 w 655"/>
                <a:gd name="T25" fmla="*/ 118 h 141"/>
                <a:gd name="T26" fmla="*/ 482 w 655"/>
                <a:gd name="T27" fmla="*/ 113 h 141"/>
                <a:gd name="T28" fmla="*/ 444 w 655"/>
                <a:gd name="T29" fmla="*/ 107 h 141"/>
                <a:gd name="T30" fmla="*/ 399 w 655"/>
                <a:gd name="T31" fmla="*/ 96 h 141"/>
                <a:gd name="T32" fmla="*/ 361 w 655"/>
                <a:gd name="T33" fmla="*/ 90 h 141"/>
                <a:gd name="T34" fmla="*/ 316 w 655"/>
                <a:gd name="T35" fmla="*/ 84 h 141"/>
                <a:gd name="T36" fmla="*/ 279 w 655"/>
                <a:gd name="T37" fmla="*/ 79 h 141"/>
                <a:gd name="T38" fmla="*/ 241 w 655"/>
                <a:gd name="T39" fmla="*/ 73 h 141"/>
                <a:gd name="T40" fmla="*/ 196 w 655"/>
                <a:gd name="T41" fmla="*/ 67 h 141"/>
                <a:gd name="T42" fmla="*/ 158 w 655"/>
                <a:gd name="T43" fmla="*/ 56 h 141"/>
                <a:gd name="T44" fmla="*/ 121 w 655"/>
                <a:gd name="T45" fmla="*/ 50 h 141"/>
                <a:gd name="T46" fmla="*/ 83 w 655"/>
                <a:gd name="T47" fmla="*/ 45 h 141"/>
                <a:gd name="T48" fmla="*/ 46 w 655"/>
                <a:gd name="T49" fmla="*/ 39 h 141"/>
                <a:gd name="T50" fmla="*/ 8 w 655"/>
                <a:gd name="T51" fmla="*/ 28 h 141"/>
                <a:gd name="T52" fmla="*/ 0 w 655"/>
                <a:gd name="T53" fmla="*/ 22 h 141"/>
                <a:gd name="T54" fmla="*/ 0 w 655"/>
                <a:gd name="T55" fmla="*/ 17 h 141"/>
                <a:gd name="T56" fmla="*/ 8 w 655"/>
                <a:gd name="T57" fmla="*/ 5 h 141"/>
                <a:gd name="T58" fmla="*/ 8 w 655"/>
                <a:gd name="T59" fmla="*/ 0 h 141"/>
                <a:gd name="T60" fmla="*/ 46 w 655"/>
                <a:gd name="T61" fmla="*/ 5 h 141"/>
                <a:gd name="T62" fmla="*/ 83 w 655"/>
                <a:gd name="T63" fmla="*/ 11 h 141"/>
                <a:gd name="T64" fmla="*/ 121 w 655"/>
                <a:gd name="T65" fmla="*/ 17 h 141"/>
                <a:gd name="T66" fmla="*/ 158 w 655"/>
                <a:gd name="T67" fmla="*/ 22 h 141"/>
                <a:gd name="T68" fmla="*/ 196 w 655"/>
                <a:gd name="T69" fmla="*/ 28 h 141"/>
                <a:gd name="T70" fmla="*/ 234 w 655"/>
                <a:gd name="T71" fmla="*/ 34 h 141"/>
                <a:gd name="T72" fmla="*/ 271 w 655"/>
                <a:gd name="T73" fmla="*/ 39 h 141"/>
                <a:gd name="T74" fmla="*/ 309 w 655"/>
                <a:gd name="T75" fmla="*/ 45 h 141"/>
                <a:gd name="T76" fmla="*/ 346 w 655"/>
                <a:gd name="T77" fmla="*/ 50 h 141"/>
                <a:gd name="T78" fmla="*/ 384 w 655"/>
                <a:gd name="T79" fmla="*/ 56 h 141"/>
                <a:gd name="T80" fmla="*/ 422 w 655"/>
                <a:gd name="T81" fmla="*/ 62 h 141"/>
                <a:gd name="T82" fmla="*/ 459 w 655"/>
                <a:gd name="T83" fmla="*/ 67 h 141"/>
                <a:gd name="T84" fmla="*/ 497 w 655"/>
                <a:gd name="T85" fmla="*/ 73 h 141"/>
                <a:gd name="T86" fmla="*/ 534 w 655"/>
                <a:gd name="T87" fmla="*/ 84 h 141"/>
                <a:gd name="T88" fmla="*/ 572 w 655"/>
                <a:gd name="T89" fmla="*/ 90 h 141"/>
                <a:gd name="T90" fmla="*/ 602 w 655"/>
                <a:gd name="T91" fmla="*/ 101 h 14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655"/>
                <a:gd name="T139" fmla="*/ 0 h 141"/>
                <a:gd name="T140" fmla="*/ 655 w 655"/>
                <a:gd name="T141" fmla="*/ 141 h 141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9" name="Freeform 75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>
                <a:gd name="T0" fmla="*/ 436 w 436"/>
                <a:gd name="T1" fmla="*/ 28 h 360"/>
                <a:gd name="T2" fmla="*/ 421 w 436"/>
                <a:gd name="T3" fmla="*/ 39 h 360"/>
                <a:gd name="T4" fmla="*/ 361 w 436"/>
                <a:gd name="T5" fmla="*/ 45 h 360"/>
                <a:gd name="T6" fmla="*/ 324 w 436"/>
                <a:gd name="T7" fmla="*/ 56 h 360"/>
                <a:gd name="T8" fmla="*/ 286 w 436"/>
                <a:gd name="T9" fmla="*/ 67 h 360"/>
                <a:gd name="T10" fmla="*/ 256 w 436"/>
                <a:gd name="T11" fmla="*/ 84 h 360"/>
                <a:gd name="T12" fmla="*/ 196 w 436"/>
                <a:gd name="T13" fmla="*/ 124 h 360"/>
                <a:gd name="T14" fmla="*/ 173 w 436"/>
                <a:gd name="T15" fmla="*/ 146 h 360"/>
                <a:gd name="T16" fmla="*/ 158 w 436"/>
                <a:gd name="T17" fmla="*/ 174 h 360"/>
                <a:gd name="T18" fmla="*/ 143 w 436"/>
                <a:gd name="T19" fmla="*/ 203 h 360"/>
                <a:gd name="T20" fmla="*/ 128 w 436"/>
                <a:gd name="T21" fmla="*/ 236 h 360"/>
                <a:gd name="T22" fmla="*/ 113 w 436"/>
                <a:gd name="T23" fmla="*/ 270 h 360"/>
                <a:gd name="T24" fmla="*/ 105 w 436"/>
                <a:gd name="T25" fmla="*/ 321 h 360"/>
                <a:gd name="T26" fmla="*/ 90 w 436"/>
                <a:gd name="T27" fmla="*/ 355 h 360"/>
                <a:gd name="T28" fmla="*/ 68 w 436"/>
                <a:gd name="T29" fmla="*/ 360 h 360"/>
                <a:gd name="T30" fmla="*/ 45 w 436"/>
                <a:gd name="T31" fmla="*/ 355 h 360"/>
                <a:gd name="T32" fmla="*/ 23 w 436"/>
                <a:gd name="T33" fmla="*/ 349 h 360"/>
                <a:gd name="T34" fmla="*/ 8 w 436"/>
                <a:gd name="T35" fmla="*/ 332 h 360"/>
                <a:gd name="T36" fmla="*/ 0 w 436"/>
                <a:gd name="T37" fmla="*/ 315 h 360"/>
                <a:gd name="T38" fmla="*/ 8 w 436"/>
                <a:gd name="T39" fmla="*/ 276 h 360"/>
                <a:gd name="T40" fmla="*/ 15 w 436"/>
                <a:gd name="T41" fmla="*/ 242 h 360"/>
                <a:gd name="T42" fmla="*/ 30 w 436"/>
                <a:gd name="T43" fmla="*/ 208 h 360"/>
                <a:gd name="T44" fmla="*/ 45 w 436"/>
                <a:gd name="T45" fmla="*/ 174 h 360"/>
                <a:gd name="T46" fmla="*/ 68 w 436"/>
                <a:gd name="T47" fmla="*/ 141 h 360"/>
                <a:gd name="T48" fmla="*/ 90 w 436"/>
                <a:gd name="T49" fmla="*/ 112 h 360"/>
                <a:gd name="T50" fmla="*/ 196 w 436"/>
                <a:gd name="T51" fmla="*/ 28 h 360"/>
                <a:gd name="T52" fmla="*/ 233 w 436"/>
                <a:gd name="T53" fmla="*/ 16 h 360"/>
                <a:gd name="T54" fmla="*/ 271 w 436"/>
                <a:gd name="T55" fmla="*/ 5 h 360"/>
                <a:gd name="T56" fmla="*/ 354 w 436"/>
                <a:gd name="T57" fmla="*/ 0 h 360"/>
                <a:gd name="T58" fmla="*/ 376 w 436"/>
                <a:gd name="T59" fmla="*/ 5 h 360"/>
                <a:gd name="T60" fmla="*/ 406 w 436"/>
                <a:gd name="T61" fmla="*/ 11 h 360"/>
                <a:gd name="T62" fmla="*/ 436 w 436"/>
                <a:gd name="T63" fmla="*/ 16 h 36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36"/>
                <a:gd name="T97" fmla="*/ 0 h 360"/>
                <a:gd name="T98" fmla="*/ 436 w 436"/>
                <a:gd name="T99" fmla="*/ 360 h 36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0" name="Freeform 76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>
                <a:gd name="T0" fmla="*/ 458 w 511"/>
                <a:gd name="T1" fmla="*/ 119 h 265"/>
                <a:gd name="T2" fmla="*/ 466 w 511"/>
                <a:gd name="T3" fmla="*/ 136 h 265"/>
                <a:gd name="T4" fmla="*/ 481 w 511"/>
                <a:gd name="T5" fmla="*/ 147 h 265"/>
                <a:gd name="T6" fmla="*/ 488 w 511"/>
                <a:gd name="T7" fmla="*/ 164 h 265"/>
                <a:gd name="T8" fmla="*/ 496 w 511"/>
                <a:gd name="T9" fmla="*/ 181 h 265"/>
                <a:gd name="T10" fmla="*/ 503 w 511"/>
                <a:gd name="T11" fmla="*/ 198 h 265"/>
                <a:gd name="T12" fmla="*/ 511 w 511"/>
                <a:gd name="T13" fmla="*/ 214 h 265"/>
                <a:gd name="T14" fmla="*/ 511 w 511"/>
                <a:gd name="T15" fmla="*/ 248 h 265"/>
                <a:gd name="T16" fmla="*/ 503 w 511"/>
                <a:gd name="T17" fmla="*/ 254 h 265"/>
                <a:gd name="T18" fmla="*/ 496 w 511"/>
                <a:gd name="T19" fmla="*/ 254 h 265"/>
                <a:gd name="T20" fmla="*/ 496 w 511"/>
                <a:gd name="T21" fmla="*/ 260 h 265"/>
                <a:gd name="T22" fmla="*/ 481 w 511"/>
                <a:gd name="T23" fmla="*/ 260 h 265"/>
                <a:gd name="T24" fmla="*/ 473 w 511"/>
                <a:gd name="T25" fmla="*/ 265 h 265"/>
                <a:gd name="T26" fmla="*/ 451 w 511"/>
                <a:gd name="T27" fmla="*/ 265 h 265"/>
                <a:gd name="T28" fmla="*/ 443 w 511"/>
                <a:gd name="T29" fmla="*/ 260 h 265"/>
                <a:gd name="T30" fmla="*/ 436 w 511"/>
                <a:gd name="T31" fmla="*/ 260 h 265"/>
                <a:gd name="T32" fmla="*/ 406 w 511"/>
                <a:gd name="T33" fmla="*/ 237 h 265"/>
                <a:gd name="T34" fmla="*/ 413 w 511"/>
                <a:gd name="T35" fmla="*/ 237 h 265"/>
                <a:gd name="T36" fmla="*/ 406 w 511"/>
                <a:gd name="T37" fmla="*/ 231 h 265"/>
                <a:gd name="T38" fmla="*/ 406 w 511"/>
                <a:gd name="T39" fmla="*/ 220 h 265"/>
                <a:gd name="T40" fmla="*/ 398 w 511"/>
                <a:gd name="T41" fmla="*/ 209 h 265"/>
                <a:gd name="T42" fmla="*/ 398 w 511"/>
                <a:gd name="T43" fmla="*/ 203 h 265"/>
                <a:gd name="T44" fmla="*/ 383 w 511"/>
                <a:gd name="T45" fmla="*/ 181 h 265"/>
                <a:gd name="T46" fmla="*/ 360 w 511"/>
                <a:gd name="T47" fmla="*/ 158 h 265"/>
                <a:gd name="T48" fmla="*/ 345 w 511"/>
                <a:gd name="T49" fmla="*/ 136 h 265"/>
                <a:gd name="T50" fmla="*/ 300 w 511"/>
                <a:gd name="T51" fmla="*/ 102 h 265"/>
                <a:gd name="T52" fmla="*/ 270 w 511"/>
                <a:gd name="T53" fmla="*/ 90 h 265"/>
                <a:gd name="T54" fmla="*/ 240 w 511"/>
                <a:gd name="T55" fmla="*/ 79 h 265"/>
                <a:gd name="T56" fmla="*/ 203 w 511"/>
                <a:gd name="T57" fmla="*/ 74 h 265"/>
                <a:gd name="T58" fmla="*/ 188 w 511"/>
                <a:gd name="T59" fmla="*/ 74 h 265"/>
                <a:gd name="T60" fmla="*/ 165 w 511"/>
                <a:gd name="T61" fmla="*/ 68 h 265"/>
                <a:gd name="T62" fmla="*/ 105 w 511"/>
                <a:gd name="T63" fmla="*/ 68 h 265"/>
                <a:gd name="T64" fmla="*/ 82 w 511"/>
                <a:gd name="T65" fmla="*/ 62 h 265"/>
                <a:gd name="T66" fmla="*/ 22 w 511"/>
                <a:gd name="T67" fmla="*/ 62 h 265"/>
                <a:gd name="T68" fmla="*/ 15 w 511"/>
                <a:gd name="T69" fmla="*/ 68 h 265"/>
                <a:gd name="T70" fmla="*/ 7 w 511"/>
                <a:gd name="T71" fmla="*/ 68 h 265"/>
                <a:gd name="T72" fmla="*/ 7 w 511"/>
                <a:gd name="T73" fmla="*/ 62 h 265"/>
                <a:gd name="T74" fmla="*/ 0 w 511"/>
                <a:gd name="T75" fmla="*/ 62 h 265"/>
                <a:gd name="T76" fmla="*/ 0 w 511"/>
                <a:gd name="T77" fmla="*/ 45 h 265"/>
                <a:gd name="T78" fmla="*/ 7 w 511"/>
                <a:gd name="T79" fmla="*/ 40 h 265"/>
                <a:gd name="T80" fmla="*/ 15 w 511"/>
                <a:gd name="T81" fmla="*/ 40 h 265"/>
                <a:gd name="T82" fmla="*/ 22 w 511"/>
                <a:gd name="T83" fmla="*/ 34 h 265"/>
                <a:gd name="T84" fmla="*/ 37 w 511"/>
                <a:gd name="T85" fmla="*/ 28 h 265"/>
                <a:gd name="T86" fmla="*/ 52 w 511"/>
                <a:gd name="T87" fmla="*/ 17 h 265"/>
                <a:gd name="T88" fmla="*/ 82 w 511"/>
                <a:gd name="T89" fmla="*/ 17 h 265"/>
                <a:gd name="T90" fmla="*/ 105 w 511"/>
                <a:gd name="T91" fmla="*/ 11 h 265"/>
                <a:gd name="T92" fmla="*/ 120 w 511"/>
                <a:gd name="T93" fmla="*/ 11 h 265"/>
                <a:gd name="T94" fmla="*/ 142 w 511"/>
                <a:gd name="T95" fmla="*/ 6 h 265"/>
                <a:gd name="T96" fmla="*/ 180 w 511"/>
                <a:gd name="T97" fmla="*/ 6 h 265"/>
                <a:gd name="T98" fmla="*/ 195 w 511"/>
                <a:gd name="T99" fmla="*/ 0 h 265"/>
                <a:gd name="T100" fmla="*/ 233 w 511"/>
                <a:gd name="T101" fmla="*/ 0 h 265"/>
                <a:gd name="T102" fmla="*/ 248 w 511"/>
                <a:gd name="T103" fmla="*/ 6 h 265"/>
                <a:gd name="T104" fmla="*/ 270 w 511"/>
                <a:gd name="T105" fmla="*/ 6 h 265"/>
                <a:gd name="T106" fmla="*/ 285 w 511"/>
                <a:gd name="T107" fmla="*/ 11 h 265"/>
                <a:gd name="T108" fmla="*/ 300 w 511"/>
                <a:gd name="T109" fmla="*/ 17 h 265"/>
                <a:gd name="T110" fmla="*/ 315 w 511"/>
                <a:gd name="T111" fmla="*/ 17 h 265"/>
                <a:gd name="T112" fmla="*/ 338 w 511"/>
                <a:gd name="T113" fmla="*/ 28 h 265"/>
                <a:gd name="T114" fmla="*/ 353 w 511"/>
                <a:gd name="T115" fmla="*/ 34 h 265"/>
                <a:gd name="T116" fmla="*/ 368 w 511"/>
                <a:gd name="T117" fmla="*/ 45 h 265"/>
                <a:gd name="T118" fmla="*/ 391 w 511"/>
                <a:gd name="T119" fmla="*/ 57 h 265"/>
                <a:gd name="T120" fmla="*/ 436 w 511"/>
                <a:gd name="T121" fmla="*/ 90 h 265"/>
                <a:gd name="T122" fmla="*/ 443 w 511"/>
                <a:gd name="T123" fmla="*/ 102 h 265"/>
                <a:gd name="T124" fmla="*/ 458 w 511"/>
                <a:gd name="T125" fmla="*/ 119 h 26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511"/>
                <a:gd name="T190" fmla="*/ 0 h 265"/>
                <a:gd name="T191" fmla="*/ 511 w 511"/>
                <a:gd name="T192" fmla="*/ 265 h 26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1" name="Freeform 77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>
                <a:gd name="T0" fmla="*/ 166 w 196"/>
                <a:gd name="T1" fmla="*/ 57 h 175"/>
                <a:gd name="T2" fmla="*/ 181 w 196"/>
                <a:gd name="T3" fmla="*/ 68 h 175"/>
                <a:gd name="T4" fmla="*/ 196 w 196"/>
                <a:gd name="T5" fmla="*/ 68 h 175"/>
                <a:gd name="T6" fmla="*/ 196 w 196"/>
                <a:gd name="T7" fmla="*/ 79 h 175"/>
                <a:gd name="T8" fmla="*/ 181 w 196"/>
                <a:gd name="T9" fmla="*/ 85 h 175"/>
                <a:gd name="T10" fmla="*/ 173 w 196"/>
                <a:gd name="T11" fmla="*/ 90 h 175"/>
                <a:gd name="T12" fmla="*/ 166 w 196"/>
                <a:gd name="T13" fmla="*/ 102 h 175"/>
                <a:gd name="T14" fmla="*/ 158 w 196"/>
                <a:gd name="T15" fmla="*/ 107 h 175"/>
                <a:gd name="T16" fmla="*/ 166 w 196"/>
                <a:gd name="T17" fmla="*/ 113 h 175"/>
                <a:gd name="T18" fmla="*/ 166 w 196"/>
                <a:gd name="T19" fmla="*/ 130 h 175"/>
                <a:gd name="T20" fmla="*/ 173 w 196"/>
                <a:gd name="T21" fmla="*/ 136 h 175"/>
                <a:gd name="T22" fmla="*/ 173 w 196"/>
                <a:gd name="T23" fmla="*/ 147 h 175"/>
                <a:gd name="T24" fmla="*/ 158 w 196"/>
                <a:gd name="T25" fmla="*/ 158 h 175"/>
                <a:gd name="T26" fmla="*/ 135 w 196"/>
                <a:gd name="T27" fmla="*/ 141 h 175"/>
                <a:gd name="T28" fmla="*/ 128 w 196"/>
                <a:gd name="T29" fmla="*/ 141 h 175"/>
                <a:gd name="T30" fmla="*/ 128 w 196"/>
                <a:gd name="T31" fmla="*/ 136 h 175"/>
                <a:gd name="T32" fmla="*/ 113 w 196"/>
                <a:gd name="T33" fmla="*/ 124 h 175"/>
                <a:gd name="T34" fmla="*/ 105 w 196"/>
                <a:gd name="T35" fmla="*/ 124 h 175"/>
                <a:gd name="T36" fmla="*/ 90 w 196"/>
                <a:gd name="T37" fmla="*/ 136 h 175"/>
                <a:gd name="T38" fmla="*/ 83 w 196"/>
                <a:gd name="T39" fmla="*/ 147 h 175"/>
                <a:gd name="T40" fmla="*/ 68 w 196"/>
                <a:gd name="T41" fmla="*/ 158 h 175"/>
                <a:gd name="T42" fmla="*/ 60 w 196"/>
                <a:gd name="T43" fmla="*/ 169 h 175"/>
                <a:gd name="T44" fmla="*/ 45 w 196"/>
                <a:gd name="T45" fmla="*/ 175 h 175"/>
                <a:gd name="T46" fmla="*/ 38 w 196"/>
                <a:gd name="T47" fmla="*/ 175 h 175"/>
                <a:gd name="T48" fmla="*/ 30 w 196"/>
                <a:gd name="T49" fmla="*/ 164 h 175"/>
                <a:gd name="T50" fmla="*/ 38 w 196"/>
                <a:gd name="T51" fmla="*/ 152 h 175"/>
                <a:gd name="T52" fmla="*/ 38 w 196"/>
                <a:gd name="T53" fmla="*/ 147 h 175"/>
                <a:gd name="T54" fmla="*/ 45 w 196"/>
                <a:gd name="T55" fmla="*/ 136 h 175"/>
                <a:gd name="T56" fmla="*/ 53 w 196"/>
                <a:gd name="T57" fmla="*/ 130 h 175"/>
                <a:gd name="T58" fmla="*/ 53 w 196"/>
                <a:gd name="T59" fmla="*/ 113 h 175"/>
                <a:gd name="T60" fmla="*/ 45 w 196"/>
                <a:gd name="T61" fmla="*/ 107 h 175"/>
                <a:gd name="T62" fmla="*/ 38 w 196"/>
                <a:gd name="T63" fmla="*/ 107 h 175"/>
                <a:gd name="T64" fmla="*/ 30 w 196"/>
                <a:gd name="T65" fmla="*/ 102 h 175"/>
                <a:gd name="T66" fmla="*/ 23 w 196"/>
                <a:gd name="T67" fmla="*/ 102 h 175"/>
                <a:gd name="T68" fmla="*/ 15 w 196"/>
                <a:gd name="T69" fmla="*/ 96 h 175"/>
                <a:gd name="T70" fmla="*/ 8 w 196"/>
                <a:gd name="T71" fmla="*/ 96 h 175"/>
                <a:gd name="T72" fmla="*/ 0 w 196"/>
                <a:gd name="T73" fmla="*/ 90 h 175"/>
                <a:gd name="T74" fmla="*/ 8 w 196"/>
                <a:gd name="T75" fmla="*/ 79 h 175"/>
                <a:gd name="T76" fmla="*/ 15 w 196"/>
                <a:gd name="T77" fmla="*/ 74 h 175"/>
                <a:gd name="T78" fmla="*/ 23 w 196"/>
                <a:gd name="T79" fmla="*/ 74 h 175"/>
                <a:gd name="T80" fmla="*/ 38 w 196"/>
                <a:gd name="T81" fmla="*/ 68 h 175"/>
                <a:gd name="T82" fmla="*/ 53 w 196"/>
                <a:gd name="T83" fmla="*/ 68 h 175"/>
                <a:gd name="T84" fmla="*/ 60 w 196"/>
                <a:gd name="T85" fmla="*/ 62 h 175"/>
                <a:gd name="T86" fmla="*/ 75 w 196"/>
                <a:gd name="T87" fmla="*/ 57 h 175"/>
                <a:gd name="T88" fmla="*/ 83 w 196"/>
                <a:gd name="T89" fmla="*/ 51 h 175"/>
                <a:gd name="T90" fmla="*/ 83 w 196"/>
                <a:gd name="T91" fmla="*/ 40 h 175"/>
                <a:gd name="T92" fmla="*/ 90 w 196"/>
                <a:gd name="T93" fmla="*/ 23 h 175"/>
                <a:gd name="T94" fmla="*/ 98 w 196"/>
                <a:gd name="T95" fmla="*/ 11 h 175"/>
                <a:gd name="T96" fmla="*/ 113 w 196"/>
                <a:gd name="T97" fmla="*/ 0 h 175"/>
                <a:gd name="T98" fmla="*/ 120 w 196"/>
                <a:gd name="T99" fmla="*/ 11 h 175"/>
                <a:gd name="T100" fmla="*/ 120 w 196"/>
                <a:gd name="T101" fmla="*/ 17 h 175"/>
                <a:gd name="T102" fmla="*/ 128 w 196"/>
                <a:gd name="T103" fmla="*/ 34 h 175"/>
                <a:gd name="T104" fmla="*/ 128 w 196"/>
                <a:gd name="T105" fmla="*/ 57 h 175"/>
                <a:gd name="T106" fmla="*/ 143 w 196"/>
                <a:gd name="T107" fmla="*/ 62 h 175"/>
                <a:gd name="T108" fmla="*/ 166 w 196"/>
                <a:gd name="T109" fmla="*/ 57 h 1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6"/>
                <a:gd name="T166" fmla="*/ 0 h 175"/>
                <a:gd name="T167" fmla="*/ 196 w 196"/>
                <a:gd name="T168" fmla="*/ 175 h 1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rgbClr val="3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2" name="Freeform 78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>
                <a:gd name="T0" fmla="*/ 60 w 68"/>
                <a:gd name="T1" fmla="*/ 28 h 39"/>
                <a:gd name="T2" fmla="*/ 60 w 68"/>
                <a:gd name="T3" fmla="*/ 34 h 39"/>
                <a:gd name="T4" fmla="*/ 53 w 68"/>
                <a:gd name="T5" fmla="*/ 39 h 39"/>
                <a:gd name="T6" fmla="*/ 7 w 68"/>
                <a:gd name="T7" fmla="*/ 39 h 39"/>
                <a:gd name="T8" fmla="*/ 7 w 68"/>
                <a:gd name="T9" fmla="*/ 34 h 39"/>
                <a:gd name="T10" fmla="*/ 0 w 68"/>
                <a:gd name="T11" fmla="*/ 28 h 39"/>
                <a:gd name="T12" fmla="*/ 0 w 68"/>
                <a:gd name="T13" fmla="*/ 11 h 39"/>
                <a:gd name="T14" fmla="*/ 15 w 68"/>
                <a:gd name="T15" fmla="*/ 0 h 39"/>
                <a:gd name="T16" fmla="*/ 45 w 68"/>
                <a:gd name="T17" fmla="*/ 0 h 39"/>
                <a:gd name="T18" fmla="*/ 60 w 68"/>
                <a:gd name="T19" fmla="*/ 6 h 39"/>
                <a:gd name="T20" fmla="*/ 68 w 68"/>
                <a:gd name="T21" fmla="*/ 11 h 39"/>
                <a:gd name="T22" fmla="*/ 68 w 68"/>
                <a:gd name="T23" fmla="*/ 17 h 39"/>
                <a:gd name="T24" fmla="*/ 60 w 68"/>
                <a:gd name="T25" fmla="*/ 28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8"/>
                <a:gd name="T40" fmla="*/ 0 h 39"/>
                <a:gd name="T41" fmla="*/ 68 w 68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3" name="Freeform 79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>
                <a:gd name="T0" fmla="*/ 323 w 338"/>
                <a:gd name="T1" fmla="*/ 79 h 169"/>
                <a:gd name="T2" fmla="*/ 331 w 338"/>
                <a:gd name="T3" fmla="*/ 101 h 169"/>
                <a:gd name="T4" fmla="*/ 338 w 338"/>
                <a:gd name="T5" fmla="*/ 118 h 169"/>
                <a:gd name="T6" fmla="*/ 338 w 338"/>
                <a:gd name="T7" fmla="*/ 141 h 169"/>
                <a:gd name="T8" fmla="*/ 323 w 338"/>
                <a:gd name="T9" fmla="*/ 157 h 169"/>
                <a:gd name="T10" fmla="*/ 323 w 338"/>
                <a:gd name="T11" fmla="*/ 163 h 169"/>
                <a:gd name="T12" fmla="*/ 316 w 338"/>
                <a:gd name="T13" fmla="*/ 163 h 169"/>
                <a:gd name="T14" fmla="*/ 308 w 338"/>
                <a:gd name="T15" fmla="*/ 169 h 169"/>
                <a:gd name="T16" fmla="*/ 278 w 338"/>
                <a:gd name="T17" fmla="*/ 169 h 169"/>
                <a:gd name="T18" fmla="*/ 270 w 338"/>
                <a:gd name="T19" fmla="*/ 163 h 169"/>
                <a:gd name="T20" fmla="*/ 263 w 338"/>
                <a:gd name="T21" fmla="*/ 152 h 169"/>
                <a:gd name="T22" fmla="*/ 255 w 338"/>
                <a:gd name="T23" fmla="*/ 146 h 169"/>
                <a:gd name="T24" fmla="*/ 248 w 338"/>
                <a:gd name="T25" fmla="*/ 135 h 169"/>
                <a:gd name="T26" fmla="*/ 240 w 338"/>
                <a:gd name="T27" fmla="*/ 124 h 169"/>
                <a:gd name="T28" fmla="*/ 225 w 338"/>
                <a:gd name="T29" fmla="*/ 112 h 169"/>
                <a:gd name="T30" fmla="*/ 210 w 338"/>
                <a:gd name="T31" fmla="*/ 107 h 169"/>
                <a:gd name="T32" fmla="*/ 203 w 338"/>
                <a:gd name="T33" fmla="*/ 95 h 169"/>
                <a:gd name="T34" fmla="*/ 188 w 338"/>
                <a:gd name="T35" fmla="*/ 84 h 169"/>
                <a:gd name="T36" fmla="*/ 173 w 338"/>
                <a:gd name="T37" fmla="*/ 79 h 169"/>
                <a:gd name="T38" fmla="*/ 158 w 338"/>
                <a:gd name="T39" fmla="*/ 73 h 169"/>
                <a:gd name="T40" fmla="*/ 143 w 338"/>
                <a:gd name="T41" fmla="*/ 62 h 169"/>
                <a:gd name="T42" fmla="*/ 128 w 338"/>
                <a:gd name="T43" fmla="*/ 56 h 169"/>
                <a:gd name="T44" fmla="*/ 113 w 338"/>
                <a:gd name="T45" fmla="*/ 56 h 169"/>
                <a:gd name="T46" fmla="*/ 98 w 338"/>
                <a:gd name="T47" fmla="*/ 50 h 169"/>
                <a:gd name="T48" fmla="*/ 83 w 338"/>
                <a:gd name="T49" fmla="*/ 45 h 169"/>
                <a:gd name="T50" fmla="*/ 60 w 338"/>
                <a:gd name="T51" fmla="*/ 45 h 169"/>
                <a:gd name="T52" fmla="*/ 0 w 338"/>
                <a:gd name="T53" fmla="*/ 50 h 169"/>
                <a:gd name="T54" fmla="*/ 0 w 338"/>
                <a:gd name="T55" fmla="*/ 28 h 169"/>
                <a:gd name="T56" fmla="*/ 7 w 338"/>
                <a:gd name="T57" fmla="*/ 22 h 169"/>
                <a:gd name="T58" fmla="*/ 15 w 338"/>
                <a:gd name="T59" fmla="*/ 22 h 169"/>
                <a:gd name="T60" fmla="*/ 22 w 338"/>
                <a:gd name="T61" fmla="*/ 17 h 169"/>
                <a:gd name="T62" fmla="*/ 22 w 338"/>
                <a:gd name="T63" fmla="*/ 11 h 169"/>
                <a:gd name="T64" fmla="*/ 30 w 338"/>
                <a:gd name="T65" fmla="*/ 11 h 169"/>
                <a:gd name="T66" fmla="*/ 52 w 338"/>
                <a:gd name="T67" fmla="*/ 5 h 169"/>
                <a:gd name="T68" fmla="*/ 67 w 338"/>
                <a:gd name="T69" fmla="*/ 0 h 169"/>
                <a:gd name="T70" fmla="*/ 150 w 338"/>
                <a:gd name="T71" fmla="*/ 0 h 169"/>
                <a:gd name="T72" fmla="*/ 173 w 338"/>
                <a:gd name="T73" fmla="*/ 5 h 169"/>
                <a:gd name="T74" fmla="*/ 188 w 338"/>
                <a:gd name="T75" fmla="*/ 11 h 169"/>
                <a:gd name="T76" fmla="*/ 203 w 338"/>
                <a:gd name="T77" fmla="*/ 17 h 169"/>
                <a:gd name="T78" fmla="*/ 225 w 338"/>
                <a:gd name="T79" fmla="*/ 22 h 169"/>
                <a:gd name="T80" fmla="*/ 240 w 338"/>
                <a:gd name="T81" fmla="*/ 33 h 169"/>
                <a:gd name="T82" fmla="*/ 263 w 338"/>
                <a:gd name="T83" fmla="*/ 39 h 169"/>
                <a:gd name="T84" fmla="*/ 270 w 338"/>
                <a:gd name="T85" fmla="*/ 50 h 169"/>
                <a:gd name="T86" fmla="*/ 293 w 338"/>
                <a:gd name="T87" fmla="*/ 62 h 169"/>
                <a:gd name="T88" fmla="*/ 308 w 338"/>
                <a:gd name="T89" fmla="*/ 67 h 169"/>
                <a:gd name="T90" fmla="*/ 323 w 338"/>
                <a:gd name="T91" fmla="*/ 79 h 16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8"/>
                <a:gd name="T139" fmla="*/ 0 h 169"/>
                <a:gd name="T140" fmla="*/ 338 w 338"/>
                <a:gd name="T141" fmla="*/ 169 h 16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4" name="Freeform 80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>
                <a:gd name="T0" fmla="*/ 256 w 256"/>
                <a:gd name="T1" fmla="*/ 39 h 175"/>
                <a:gd name="T2" fmla="*/ 233 w 256"/>
                <a:gd name="T3" fmla="*/ 45 h 175"/>
                <a:gd name="T4" fmla="*/ 211 w 256"/>
                <a:gd name="T5" fmla="*/ 51 h 175"/>
                <a:gd name="T6" fmla="*/ 196 w 256"/>
                <a:gd name="T7" fmla="*/ 56 h 175"/>
                <a:gd name="T8" fmla="*/ 181 w 256"/>
                <a:gd name="T9" fmla="*/ 68 h 175"/>
                <a:gd name="T10" fmla="*/ 158 w 256"/>
                <a:gd name="T11" fmla="*/ 79 h 175"/>
                <a:gd name="T12" fmla="*/ 151 w 256"/>
                <a:gd name="T13" fmla="*/ 96 h 175"/>
                <a:gd name="T14" fmla="*/ 136 w 256"/>
                <a:gd name="T15" fmla="*/ 107 h 175"/>
                <a:gd name="T16" fmla="*/ 128 w 256"/>
                <a:gd name="T17" fmla="*/ 124 h 175"/>
                <a:gd name="T18" fmla="*/ 121 w 256"/>
                <a:gd name="T19" fmla="*/ 135 h 175"/>
                <a:gd name="T20" fmla="*/ 113 w 256"/>
                <a:gd name="T21" fmla="*/ 141 h 175"/>
                <a:gd name="T22" fmla="*/ 106 w 256"/>
                <a:gd name="T23" fmla="*/ 152 h 175"/>
                <a:gd name="T24" fmla="*/ 98 w 256"/>
                <a:gd name="T25" fmla="*/ 163 h 175"/>
                <a:gd name="T26" fmla="*/ 83 w 256"/>
                <a:gd name="T27" fmla="*/ 169 h 175"/>
                <a:gd name="T28" fmla="*/ 76 w 256"/>
                <a:gd name="T29" fmla="*/ 175 h 175"/>
                <a:gd name="T30" fmla="*/ 38 w 256"/>
                <a:gd name="T31" fmla="*/ 175 h 175"/>
                <a:gd name="T32" fmla="*/ 38 w 256"/>
                <a:gd name="T33" fmla="*/ 169 h 175"/>
                <a:gd name="T34" fmla="*/ 30 w 256"/>
                <a:gd name="T35" fmla="*/ 169 h 175"/>
                <a:gd name="T36" fmla="*/ 8 w 256"/>
                <a:gd name="T37" fmla="*/ 152 h 175"/>
                <a:gd name="T38" fmla="*/ 8 w 256"/>
                <a:gd name="T39" fmla="*/ 146 h 175"/>
                <a:gd name="T40" fmla="*/ 0 w 256"/>
                <a:gd name="T41" fmla="*/ 141 h 175"/>
                <a:gd name="T42" fmla="*/ 0 w 256"/>
                <a:gd name="T43" fmla="*/ 135 h 175"/>
                <a:gd name="T44" fmla="*/ 15 w 256"/>
                <a:gd name="T45" fmla="*/ 113 h 175"/>
                <a:gd name="T46" fmla="*/ 30 w 256"/>
                <a:gd name="T47" fmla="*/ 96 h 175"/>
                <a:gd name="T48" fmla="*/ 45 w 256"/>
                <a:gd name="T49" fmla="*/ 73 h 175"/>
                <a:gd name="T50" fmla="*/ 68 w 256"/>
                <a:gd name="T51" fmla="*/ 56 h 175"/>
                <a:gd name="T52" fmla="*/ 83 w 256"/>
                <a:gd name="T53" fmla="*/ 39 h 175"/>
                <a:gd name="T54" fmla="*/ 106 w 256"/>
                <a:gd name="T55" fmla="*/ 22 h 175"/>
                <a:gd name="T56" fmla="*/ 128 w 256"/>
                <a:gd name="T57" fmla="*/ 11 h 175"/>
                <a:gd name="T58" fmla="*/ 158 w 256"/>
                <a:gd name="T59" fmla="*/ 0 h 175"/>
                <a:gd name="T60" fmla="*/ 173 w 256"/>
                <a:gd name="T61" fmla="*/ 0 h 175"/>
                <a:gd name="T62" fmla="*/ 188 w 256"/>
                <a:gd name="T63" fmla="*/ 6 h 175"/>
                <a:gd name="T64" fmla="*/ 196 w 256"/>
                <a:gd name="T65" fmla="*/ 6 h 175"/>
                <a:gd name="T66" fmla="*/ 211 w 256"/>
                <a:gd name="T67" fmla="*/ 11 h 175"/>
                <a:gd name="T68" fmla="*/ 241 w 256"/>
                <a:gd name="T69" fmla="*/ 34 h 175"/>
                <a:gd name="T70" fmla="*/ 256 w 256"/>
                <a:gd name="T71" fmla="*/ 39 h 17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56"/>
                <a:gd name="T109" fmla="*/ 0 h 175"/>
                <a:gd name="T110" fmla="*/ 256 w 256"/>
                <a:gd name="T111" fmla="*/ 175 h 17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5" name="Freeform 81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>
                <a:gd name="T0" fmla="*/ 60 w 60"/>
                <a:gd name="T1" fmla="*/ 6 h 29"/>
                <a:gd name="T2" fmla="*/ 60 w 60"/>
                <a:gd name="T3" fmla="*/ 23 h 29"/>
                <a:gd name="T4" fmla="*/ 52 w 60"/>
                <a:gd name="T5" fmla="*/ 23 h 29"/>
                <a:gd name="T6" fmla="*/ 45 w 60"/>
                <a:gd name="T7" fmla="*/ 29 h 29"/>
                <a:gd name="T8" fmla="*/ 0 w 60"/>
                <a:gd name="T9" fmla="*/ 29 h 29"/>
                <a:gd name="T10" fmla="*/ 7 w 60"/>
                <a:gd name="T11" fmla="*/ 23 h 29"/>
                <a:gd name="T12" fmla="*/ 0 w 60"/>
                <a:gd name="T13" fmla="*/ 12 h 29"/>
                <a:gd name="T14" fmla="*/ 0 w 60"/>
                <a:gd name="T15" fmla="*/ 0 h 29"/>
                <a:gd name="T16" fmla="*/ 52 w 60"/>
                <a:gd name="T17" fmla="*/ 0 h 29"/>
                <a:gd name="T18" fmla="*/ 60 w 60"/>
                <a:gd name="T19" fmla="*/ 6 h 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0"/>
                <a:gd name="T31" fmla="*/ 0 h 29"/>
                <a:gd name="T32" fmla="*/ 60 w 60"/>
                <a:gd name="T33" fmla="*/ 29 h 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6" name="Freeform 82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>
                <a:gd name="T0" fmla="*/ 143 w 196"/>
                <a:gd name="T1" fmla="*/ 11 h 135"/>
                <a:gd name="T2" fmla="*/ 135 w 196"/>
                <a:gd name="T3" fmla="*/ 22 h 135"/>
                <a:gd name="T4" fmla="*/ 143 w 196"/>
                <a:gd name="T5" fmla="*/ 28 h 135"/>
                <a:gd name="T6" fmla="*/ 158 w 196"/>
                <a:gd name="T7" fmla="*/ 34 h 135"/>
                <a:gd name="T8" fmla="*/ 173 w 196"/>
                <a:gd name="T9" fmla="*/ 39 h 135"/>
                <a:gd name="T10" fmla="*/ 188 w 196"/>
                <a:gd name="T11" fmla="*/ 45 h 135"/>
                <a:gd name="T12" fmla="*/ 196 w 196"/>
                <a:gd name="T13" fmla="*/ 51 h 135"/>
                <a:gd name="T14" fmla="*/ 196 w 196"/>
                <a:gd name="T15" fmla="*/ 56 h 135"/>
                <a:gd name="T16" fmla="*/ 173 w 196"/>
                <a:gd name="T17" fmla="*/ 67 h 135"/>
                <a:gd name="T18" fmla="*/ 158 w 196"/>
                <a:gd name="T19" fmla="*/ 79 h 135"/>
                <a:gd name="T20" fmla="*/ 158 w 196"/>
                <a:gd name="T21" fmla="*/ 124 h 135"/>
                <a:gd name="T22" fmla="*/ 151 w 196"/>
                <a:gd name="T23" fmla="*/ 129 h 135"/>
                <a:gd name="T24" fmla="*/ 143 w 196"/>
                <a:gd name="T25" fmla="*/ 129 h 135"/>
                <a:gd name="T26" fmla="*/ 120 w 196"/>
                <a:gd name="T27" fmla="*/ 124 h 135"/>
                <a:gd name="T28" fmla="*/ 113 w 196"/>
                <a:gd name="T29" fmla="*/ 118 h 135"/>
                <a:gd name="T30" fmla="*/ 105 w 196"/>
                <a:gd name="T31" fmla="*/ 118 h 135"/>
                <a:gd name="T32" fmla="*/ 105 w 196"/>
                <a:gd name="T33" fmla="*/ 113 h 135"/>
                <a:gd name="T34" fmla="*/ 98 w 196"/>
                <a:gd name="T35" fmla="*/ 107 h 135"/>
                <a:gd name="T36" fmla="*/ 83 w 196"/>
                <a:gd name="T37" fmla="*/ 107 h 135"/>
                <a:gd name="T38" fmla="*/ 68 w 196"/>
                <a:gd name="T39" fmla="*/ 118 h 135"/>
                <a:gd name="T40" fmla="*/ 68 w 196"/>
                <a:gd name="T41" fmla="*/ 124 h 135"/>
                <a:gd name="T42" fmla="*/ 53 w 196"/>
                <a:gd name="T43" fmla="*/ 135 h 135"/>
                <a:gd name="T44" fmla="*/ 23 w 196"/>
                <a:gd name="T45" fmla="*/ 135 h 135"/>
                <a:gd name="T46" fmla="*/ 15 w 196"/>
                <a:gd name="T47" fmla="*/ 129 h 135"/>
                <a:gd name="T48" fmla="*/ 8 w 196"/>
                <a:gd name="T49" fmla="*/ 129 h 135"/>
                <a:gd name="T50" fmla="*/ 0 w 196"/>
                <a:gd name="T51" fmla="*/ 124 h 135"/>
                <a:gd name="T52" fmla="*/ 8 w 196"/>
                <a:gd name="T53" fmla="*/ 118 h 135"/>
                <a:gd name="T54" fmla="*/ 15 w 196"/>
                <a:gd name="T55" fmla="*/ 101 h 135"/>
                <a:gd name="T56" fmla="*/ 23 w 196"/>
                <a:gd name="T57" fmla="*/ 90 h 135"/>
                <a:gd name="T58" fmla="*/ 30 w 196"/>
                <a:gd name="T59" fmla="*/ 79 h 135"/>
                <a:gd name="T60" fmla="*/ 38 w 196"/>
                <a:gd name="T61" fmla="*/ 73 h 135"/>
                <a:gd name="T62" fmla="*/ 38 w 196"/>
                <a:gd name="T63" fmla="*/ 62 h 135"/>
                <a:gd name="T64" fmla="*/ 23 w 196"/>
                <a:gd name="T65" fmla="*/ 51 h 135"/>
                <a:gd name="T66" fmla="*/ 8 w 196"/>
                <a:gd name="T67" fmla="*/ 45 h 135"/>
                <a:gd name="T68" fmla="*/ 15 w 196"/>
                <a:gd name="T69" fmla="*/ 34 h 135"/>
                <a:gd name="T70" fmla="*/ 23 w 196"/>
                <a:gd name="T71" fmla="*/ 28 h 135"/>
                <a:gd name="T72" fmla="*/ 45 w 196"/>
                <a:gd name="T73" fmla="*/ 28 h 135"/>
                <a:gd name="T74" fmla="*/ 60 w 196"/>
                <a:gd name="T75" fmla="*/ 34 h 135"/>
                <a:gd name="T76" fmla="*/ 75 w 196"/>
                <a:gd name="T77" fmla="*/ 22 h 135"/>
                <a:gd name="T78" fmla="*/ 83 w 196"/>
                <a:gd name="T79" fmla="*/ 11 h 135"/>
                <a:gd name="T80" fmla="*/ 90 w 196"/>
                <a:gd name="T81" fmla="*/ 5 h 135"/>
                <a:gd name="T82" fmla="*/ 105 w 196"/>
                <a:gd name="T83" fmla="*/ 0 h 135"/>
                <a:gd name="T84" fmla="*/ 120 w 196"/>
                <a:gd name="T85" fmla="*/ 0 h 135"/>
                <a:gd name="T86" fmla="*/ 128 w 196"/>
                <a:gd name="T87" fmla="*/ 5 h 135"/>
                <a:gd name="T88" fmla="*/ 135 w 196"/>
                <a:gd name="T89" fmla="*/ 5 h 135"/>
                <a:gd name="T90" fmla="*/ 143 w 196"/>
                <a:gd name="T91" fmla="*/ 11 h 1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96"/>
                <a:gd name="T139" fmla="*/ 0 h 135"/>
                <a:gd name="T140" fmla="*/ 196 w 196"/>
                <a:gd name="T141" fmla="*/ 135 h 1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7" name="Freeform 83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>
                <a:gd name="T0" fmla="*/ 158 w 166"/>
                <a:gd name="T1" fmla="*/ 0 h 293"/>
                <a:gd name="T2" fmla="*/ 166 w 166"/>
                <a:gd name="T3" fmla="*/ 11 h 293"/>
                <a:gd name="T4" fmla="*/ 166 w 166"/>
                <a:gd name="T5" fmla="*/ 16 h 293"/>
                <a:gd name="T6" fmla="*/ 158 w 166"/>
                <a:gd name="T7" fmla="*/ 28 h 293"/>
                <a:gd name="T8" fmla="*/ 143 w 166"/>
                <a:gd name="T9" fmla="*/ 33 h 293"/>
                <a:gd name="T10" fmla="*/ 136 w 166"/>
                <a:gd name="T11" fmla="*/ 62 h 293"/>
                <a:gd name="T12" fmla="*/ 128 w 166"/>
                <a:gd name="T13" fmla="*/ 84 h 293"/>
                <a:gd name="T14" fmla="*/ 121 w 166"/>
                <a:gd name="T15" fmla="*/ 112 h 293"/>
                <a:gd name="T16" fmla="*/ 113 w 166"/>
                <a:gd name="T17" fmla="*/ 135 h 293"/>
                <a:gd name="T18" fmla="*/ 105 w 166"/>
                <a:gd name="T19" fmla="*/ 163 h 293"/>
                <a:gd name="T20" fmla="*/ 98 w 166"/>
                <a:gd name="T21" fmla="*/ 191 h 293"/>
                <a:gd name="T22" fmla="*/ 98 w 166"/>
                <a:gd name="T23" fmla="*/ 214 h 293"/>
                <a:gd name="T24" fmla="*/ 105 w 166"/>
                <a:gd name="T25" fmla="*/ 242 h 293"/>
                <a:gd name="T26" fmla="*/ 105 w 166"/>
                <a:gd name="T27" fmla="*/ 253 h 293"/>
                <a:gd name="T28" fmla="*/ 98 w 166"/>
                <a:gd name="T29" fmla="*/ 265 h 293"/>
                <a:gd name="T30" fmla="*/ 90 w 166"/>
                <a:gd name="T31" fmla="*/ 276 h 293"/>
                <a:gd name="T32" fmla="*/ 83 w 166"/>
                <a:gd name="T33" fmla="*/ 287 h 293"/>
                <a:gd name="T34" fmla="*/ 75 w 166"/>
                <a:gd name="T35" fmla="*/ 287 h 293"/>
                <a:gd name="T36" fmla="*/ 75 w 166"/>
                <a:gd name="T37" fmla="*/ 293 h 293"/>
                <a:gd name="T38" fmla="*/ 45 w 166"/>
                <a:gd name="T39" fmla="*/ 293 h 293"/>
                <a:gd name="T40" fmla="*/ 38 w 166"/>
                <a:gd name="T41" fmla="*/ 287 h 293"/>
                <a:gd name="T42" fmla="*/ 23 w 166"/>
                <a:gd name="T43" fmla="*/ 282 h 293"/>
                <a:gd name="T44" fmla="*/ 15 w 166"/>
                <a:gd name="T45" fmla="*/ 270 h 293"/>
                <a:gd name="T46" fmla="*/ 8 w 166"/>
                <a:gd name="T47" fmla="*/ 253 h 293"/>
                <a:gd name="T48" fmla="*/ 0 w 166"/>
                <a:gd name="T49" fmla="*/ 236 h 293"/>
                <a:gd name="T50" fmla="*/ 0 w 166"/>
                <a:gd name="T51" fmla="*/ 219 h 293"/>
                <a:gd name="T52" fmla="*/ 8 w 166"/>
                <a:gd name="T53" fmla="*/ 203 h 293"/>
                <a:gd name="T54" fmla="*/ 8 w 166"/>
                <a:gd name="T55" fmla="*/ 146 h 293"/>
                <a:gd name="T56" fmla="*/ 15 w 166"/>
                <a:gd name="T57" fmla="*/ 124 h 293"/>
                <a:gd name="T58" fmla="*/ 23 w 166"/>
                <a:gd name="T59" fmla="*/ 95 h 293"/>
                <a:gd name="T60" fmla="*/ 45 w 166"/>
                <a:gd name="T61" fmla="*/ 73 h 293"/>
                <a:gd name="T62" fmla="*/ 60 w 166"/>
                <a:gd name="T63" fmla="*/ 50 h 293"/>
                <a:gd name="T64" fmla="*/ 83 w 166"/>
                <a:gd name="T65" fmla="*/ 33 h 293"/>
                <a:gd name="T66" fmla="*/ 113 w 166"/>
                <a:gd name="T67" fmla="*/ 16 h 293"/>
                <a:gd name="T68" fmla="*/ 143 w 166"/>
                <a:gd name="T69" fmla="*/ 0 h 293"/>
                <a:gd name="T70" fmla="*/ 158 w 166"/>
                <a:gd name="T71" fmla="*/ 0 h 29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66"/>
                <a:gd name="T109" fmla="*/ 0 h 293"/>
                <a:gd name="T110" fmla="*/ 166 w 166"/>
                <a:gd name="T111" fmla="*/ 293 h 29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8" name="Freeform 84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>
                <a:gd name="T0" fmla="*/ 83 w 83"/>
                <a:gd name="T1" fmla="*/ 23 h 62"/>
                <a:gd name="T2" fmla="*/ 83 w 83"/>
                <a:gd name="T3" fmla="*/ 45 h 62"/>
                <a:gd name="T4" fmla="*/ 75 w 83"/>
                <a:gd name="T5" fmla="*/ 51 h 62"/>
                <a:gd name="T6" fmla="*/ 67 w 83"/>
                <a:gd name="T7" fmla="*/ 62 h 62"/>
                <a:gd name="T8" fmla="*/ 45 w 83"/>
                <a:gd name="T9" fmla="*/ 62 h 62"/>
                <a:gd name="T10" fmla="*/ 30 w 83"/>
                <a:gd name="T11" fmla="*/ 57 h 62"/>
                <a:gd name="T12" fmla="*/ 0 w 83"/>
                <a:gd name="T13" fmla="*/ 34 h 62"/>
                <a:gd name="T14" fmla="*/ 7 w 83"/>
                <a:gd name="T15" fmla="*/ 28 h 62"/>
                <a:gd name="T16" fmla="*/ 7 w 83"/>
                <a:gd name="T17" fmla="*/ 17 h 62"/>
                <a:gd name="T18" fmla="*/ 15 w 83"/>
                <a:gd name="T19" fmla="*/ 11 h 62"/>
                <a:gd name="T20" fmla="*/ 22 w 83"/>
                <a:gd name="T21" fmla="*/ 0 h 62"/>
                <a:gd name="T22" fmla="*/ 30 w 83"/>
                <a:gd name="T23" fmla="*/ 0 h 62"/>
                <a:gd name="T24" fmla="*/ 45 w 83"/>
                <a:gd name="T25" fmla="*/ 6 h 62"/>
                <a:gd name="T26" fmla="*/ 60 w 83"/>
                <a:gd name="T27" fmla="*/ 6 h 62"/>
                <a:gd name="T28" fmla="*/ 67 w 83"/>
                <a:gd name="T29" fmla="*/ 11 h 62"/>
                <a:gd name="T30" fmla="*/ 67 w 83"/>
                <a:gd name="T31" fmla="*/ 17 h 62"/>
                <a:gd name="T32" fmla="*/ 75 w 83"/>
                <a:gd name="T33" fmla="*/ 17 h 62"/>
                <a:gd name="T34" fmla="*/ 83 w 83"/>
                <a:gd name="T35" fmla="*/ 23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59" name="Freeform 85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>
                <a:gd name="T0" fmla="*/ 188 w 225"/>
                <a:gd name="T1" fmla="*/ 79 h 237"/>
                <a:gd name="T2" fmla="*/ 195 w 225"/>
                <a:gd name="T3" fmla="*/ 96 h 237"/>
                <a:gd name="T4" fmla="*/ 203 w 225"/>
                <a:gd name="T5" fmla="*/ 113 h 237"/>
                <a:gd name="T6" fmla="*/ 210 w 225"/>
                <a:gd name="T7" fmla="*/ 130 h 237"/>
                <a:gd name="T8" fmla="*/ 218 w 225"/>
                <a:gd name="T9" fmla="*/ 152 h 237"/>
                <a:gd name="T10" fmla="*/ 218 w 225"/>
                <a:gd name="T11" fmla="*/ 164 h 237"/>
                <a:gd name="T12" fmla="*/ 225 w 225"/>
                <a:gd name="T13" fmla="*/ 186 h 237"/>
                <a:gd name="T14" fmla="*/ 218 w 225"/>
                <a:gd name="T15" fmla="*/ 203 h 237"/>
                <a:gd name="T16" fmla="*/ 203 w 225"/>
                <a:gd name="T17" fmla="*/ 220 h 237"/>
                <a:gd name="T18" fmla="*/ 188 w 225"/>
                <a:gd name="T19" fmla="*/ 231 h 237"/>
                <a:gd name="T20" fmla="*/ 173 w 225"/>
                <a:gd name="T21" fmla="*/ 231 h 237"/>
                <a:gd name="T22" fmla="*/ 165 w 225"/>
                <a:gd name="T23" fmla="*/ 237 h 237"/>
                <a:gd name="T24" fmla="*/ 165 w 225"/>
                <a:gd name="T25" fmla="*/ 231 h 237"/>
                <a:gd name="T26" fmla="*/ 158 w 225"/>
                <a:gd name="T27" fmla="*/ 231 h 237"/>
                <a:gd name="T28" fmla="*/ 143 w 225"/>
                <a:gd name="T29" fmla="*/ 198 h 237"/>
                <a:gd name="T30" fmla="*/ 135 w 225"/>
                <a:gd name="T31" fmla="*/ 169 h 237"/>
                <a:gd name="T32" fmla="*/ 120 w 225"/>
                <a:gd name="T33" fmla="*/ 141 h 237"/>
                <a:gd name="T34" fmla="*/ 105 w 225"/>
                <a:gd name="T35" fmla="*/ 107 h 237"/>
                <a:gd name="T36" fmla="*/ 82 w 225"/>
                <a:gd name="T37" fmla="*/ 85 h 237"/>
                <a:gd name="T38" fmla="*/ 60 w 225"/>
                <a:gd name="T39" fmla="*/ 57 h 237"/>
                <a:gd name="T40" fmla="*/ 30 w 225"/>
                <a:gd name="T41" fmla="*/ 34 h 237"/>
                <a:gd name="T42" fmla="*/ 0 w 225"/>
                <a:gd name="T43" fmla="*/ 17 h 237"/>
                <a:gd name="T44" fmla="*/ 0 w 225"/>
                <a:gd name="T45" fmla="*/ 6 h 237"/>
                <a:gd name="T46" fmla="*/ 7 w 225"/>
                <a:gd name="T47" fmla="*/ 0 h 237"/>
                <a:gd name="T48" fmla="*/ 60 w 225"/>
                <a:gd name="T49" fmla="*/ 0 h 237"/>
                <a:gd name="T50" fmla="*/ 82 w 225"/>
                <a:gd name="T51" fmla="*/ 6 h 237"/>
                <a:gd name="T52" fmla="*/ 112 w 225"/>
                <a:gd name="T53" fmla="*/ 17 h 237"/>
                <a:gd name="T54" fmla="*/ 127 w 225"/>
                <a:gd name="T55" fmla="*/ 34 h 237"/>
                <a:gd name="T56" fmla="*/ 188 w 225"/>
                <a:gd name="T57" fmla="*/ 79 h 2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25"/>
                <a:gd name="T88" fmla="*/ 0 h 237"/>
                <a:gd name="T89" fmla="*/ 225 w 225"/>
                <a:gd name="T90" fmla="*/ 237 h 2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0" name="Freeform 86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>
                <a:gd name="T0" fmla="*/ 511 w 511"/>
                <a:gd name="T1" fmla="*/ 0 h 51"/>
                <a:gd name="T2" fmla="*/ 511 w 511"/>
                <a:gd name="T3" fmla="*/ 23 h 51"/>
                <a:gd name="T4" fmla="*/ 504 w 511"/>
                <a:gd name="T5" fmla="*/ 29 h 51"/>
                <a:gd name="T6" fmla="*/ 489 w 511"/>
                <a:gd name="T7" fmla="*/ 34 h 51"/>
                <a:gd name="T8" fmla="*/ 226 w 511"/>
                <a:gd name="T9" fmla="*/ 34 h 51"/>
                <a:gd name="T10" fmla="*/ 203 w 511"/>
                <a:gd name="T11" fmla="*/ 40 h 51"/>
                <a:gd name="T12" fmla="*/ 165 w 511"/>
                <a:gd name="T13" fmla="*/ 40 h 51"/>
                <a:gd name="T14" fmla="*/ 23 w 511"/>
                <a:gd name="T15" fmla="*/ 51 h 51"/>
                <a:gd name="T16" fmla="*/ 15 w 511"/>
                <a:gd name="T17" fmla="*/ 51 h 51"/>
                <a:gd name="T18" fmla="*/ 0 w 511"/>
                <a:gd name="T19" fmla="*/ 40 h 51"/>
                <a:gd name="T20" fmla="*/ 0 w 511"/>
                <a:gd name="T21" fmla="*/ 12 h 51"/>
                <a:gd name="T22" fmla="*/ 30 w 511"/>
                <a:gd name="T23" fmla="*/ 12 h 51"/>
                <a:gd name="T24" fmla="*/ 60 w 511"/>
                <a:gd name="T25" fmla="*/ 6 h 51"/>
                <a:gd name="T26" fmla="*/ 120 w 511"/>
                <a:gd name="T27" fmla="*/ 6 h 51"/>
                <a:gd name="T28" fmla="*/ 158 w 511"/>
                <a:gd name="T29" fmla="*/ 0 h 51"/>
                <a:gd name="T30" fmla="*/ 511 w 511"/>
                <a:gd name="T31" fmla="*/ 0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11"/>
                <a:gd name="T49" fmla="*/ 0 h 51"/>
                <a:gd name="T50" fmla="*/ 511 w 511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1" name="Freeform 87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>
                <a:gd name="T0" fmla="*/ 526 w 534"/>
                <a:gd name="T1" fmla="*/ 11 h 45"/>
                <a:gd name="T2" fmla="*/ 534 w 534"/>
                <a:gd name="T3" fmla="*/ 17 h 45"/>
                <a:gd name="T4" fmla="*/ 534 w 534"/>
                <a:gd name="T5" fmla="*/ 39 h 45"/>
                <a:gd name="T6" fmla="*/ 511 w 534"/>
                <a:gd name="T7" fmla="*/ 45 h 45"/>
                <a:gd name="T8" fmla="*/ 406 w 534"/>
                <a:gd name="T9" fmla="*/ 45 h 45"/>
                <a:gd name="T10" fmla="*/ 383 w 534"/>
                <a:gd name="T11" fmla="*/ 39 h 45"/>
                <a:gd name="T12" fmla="*/ 75 w 534"/>
                <a:gd name="T13" fmla="*/ 39 h 45"/>
                <a:gd name="T14" fmla="*/ 52 w 534"/>
                <a:gd name="T15" fmla="*/ 45 h 45"/>
                <a:gd name="T16" fmla="*/ 0 w 534"/>
                <a:gd name="T17" fmla="*/ 45 h 45"/>
                <a:gd name="T18" fmla="*/ 0 w 534"/>
                <a:gd name="T19" fmla="*/ 11 h 45"/>
                <a:gd name="T20" fmla="*/ 22 w 534"/>
                <a:gd name="T21" fmla="*/ 5 h 45"/>
                <a:gd name="T22" fmla="*/ 83 w 534"/>
                <a:gd name="T23" fmla="*/ 5 h 45"/>
                <a:gd name="T24" fmla="*/ 120 w 534"/>
                <a:gd name="T25" fmla="*/ 0 h 45"/>
                <a:gd name="T26" fmla="*/ 150 w 534"/>
                <a:gd name="T27" fmla="*/ 5 h 45"/>
                <a:gd name="T28" fmla="*/ 406 w 534"/>
                <a:gd name="T29" fmla="*/ 5 h 45"/>
                <a:gd name="T30" fmla="*/ 436 w 534"/>
                <a:gd name="T31" fmla="*/ 11 h 45"/>
                <a:gd name="T32" fmla="*/ 526 w 534"/>
                <a:gd name="T33" fmla="*/ 11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4"/>
                <a:gd name="T52" fmla="*/ 0 h 45"/>
                <a:gd name="T53" fmla="*/ 534 w 534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2" name="Freeform 88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>
                <a:gd name="T0" fmla="*/ 83 w 83"/>
                <a:gd name="T1" fmla="*/ 29 h 57"/>
                <a:gd name="T2" fmla="*/ 83 w 83"/>
                <a:gd name="T3" fmla="*/ 46 h 57"/>
                <a:gd name="T4" fmla="*/ 68 w 83"/>
                <a:gd name="T5" fmla="*/ 51 h 57"/>
                <a:gd name="T6" fmla="*/ 60 w 83"/>
                <a:gd name="T7" fmla="*/ 57 h 57"/>
                <a:gd name="T8" fmla="*/ 45 w 83"/>
                <a:gd name="T9" fmla="*/ 57 h 57"/>
                <a:gd name="T10" fmla="*/ 38 w 83"/>
                <a:gd name="T11" fmla="*/ 51 h 57"/>
                <a:gd name="T12" fmla="*/ 23 w 83"/>
                <a:gd name="T13" fmla="*/ 51 h 57"/>
                <a:gd name="T14" fmla="*/ 23 w 83"/>
                <a:gd name="T15" fmla="*/ 46 h 57"/>
                <a:gd name="T16" fmla="*/ 8 w 83"/>
                <a:gd name="T17" fmla="*/ 46 h 57"/>
                <a:gd name="T18" fmla="*/ 0 w 83"/>
                <a:gd name="T19" fmla="*/ 34 h 57"/>
                <a:gd name="T20" fmla="*/ 8 w 83"/>
                <a:gd name="T21" fmla="*/ 23 h 57"/>
                <a:gd name="T22" fmla="*/ 8 w 83"/>
                <a:gd name="T23" fmla="*/ 17 h 57"/>
                <a:gd name="T24" fmla="*/ 15 w 83"/>
                <a:gd name="T25" fmla="*/ 12 h 57"/>
                <a:gd name="T26" fmla="*/ 23 w 83"/>
                <a:gd name="T27" fmla="*/ 0 h 57"/>
                <a:gd name="T28" fmla="*/ 53 w 83"/>
                <a:gd name="T29" fmla="*/ 0 h 57"/>
                <a:gd name="T30" fmla="*/ 83 w 83"/>
                <a:gd name="T31" fmla="*/ 23 h 57"/>
                <a:gd name="T32" fmla="*/ 83 w 83"/>
                <a:gd name="T33" fmla="*/ 29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3" name="Freeform 89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>
                <a:gd name="T0" fmla="*/ 83 w 83"/>
                <a:gd name="T1" fmla="*/ 17 h 62"/>
                <a:gd name="T2" fmla="*/ 83 w 83"/>
                <a:gd name="T3" fmla="*/ 29 h 62"/>
                <a:gd name="T4" fmla="*/ 75 w 83"/>
                <a:gd name="T5" fmla="*/ 40 h 62"/>
                <a:gd name="T6" fmla="*/ 75 w 83"/>
                <a:gd name="T7" fmla="*/ 46 h 62"/>
                <a:gd name="T8" fmla="*/ 68 w 83"/>
                <a:gd name="T9" fmla="*/ 51 h 62"/>
                <a:gd name="T10" fmla="*/ 60 w 83"/>
                <a:gd name="T11" fmla="*/ 51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7 h 62"/>
                <a:gd name="T18" fmla="*/ 15 w 83"/>
                <a:gd name="T19" fmla="*/ 57 h 62"/>
                <a:gd name="T20" fmla="*/ 0 w 83"/>
                <a:gd name="T21" fmla="*/ 46 h 62"/>
                <a:gd name="T22" fmla="*/ 0 w 83"/>
                <a:gd name="T23" fmla="*/ 12 h 62"/>
                <a:gd name="T24" fmla="*/ 7 w 83"/>
                <a:gd name="T25" fmla="*/ 6 h 62"/>
                <a:gd name="T26" fmla="*/ 23 w 83"/>
                <a:gd name="T27" fmla="*/ 0 h 62"/>
                <a:gd name="T28" fmla="*/ 60 w 83"/>
                <a:gd name="T29" fmla="*/ 0 h 62"/>
                <a:gd name="T30" fmla="*/ 60 w 83"/>
                <a:gd name="T31" fmla="*/ 6 h 62"/>
                <a:gd name="T32" fmla="*/ 68 w 83"/>
                <a:gd name="T33" fmla="*/ 6 h 62"/>
                <a:gd name="T34" fmla="*/ 83 w 83"/>
                <a:gd name="T35" fmla="*/ 17 h 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83"/>
                <a:gd name="T55" fmla="*/ 0 h 62"/>
                <a:gd name="T56" fmla="*/ 83 w 83"/>
                <a:gd name="T57" fmla="*/ 62 h 6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4" name="Freeform 90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>
                <a:gd name="T0" fmla="*/ 436 w 451"/>
                <a:gd name="T1" fmla="*/ 0 h 40"/>
                <a:gd name="T2" fmla="*/ 443 w 451"/>
                <a:gd name="T3" fmla="*/ 6 h 40"/>
                <a:gd name="T4" fmla="*/ 443 w 451"/>
                <a:gd name="T5" fmla="*/ 17 h 40"/>
                <a:gd name="T6" fmla="*/ 451 w 451"/>
                <a:gd name="T7" fmla="*/ 17 h 40"/>
                <a:gd name="T8" fmla="*/ 451 w 451"/>
                <a:gd name="T9" fmla="*/ 28 h 40"/>
                <a:gd name="T10" fmla="*/ 436 w 451"/>
                <a:gd name="T11" fmla="*/ 40 h 40"/>
                <a:gd name="T12" fmla="*/ 15 w 451"/>
                <a:gd name="T13" fmla="*/ 40 h 40"/>
                <a:gd name="T14" fmla="*/ 15 w 451"/>
                <a:gd name="T15" fmla="*/ 34 h 40"/>
                <a:gd name="T16" fmla="*/ 0 w 451"/>
                <a:gd name="T17" fmla="*/ 23 h 40"/>
                <a:gd name="T18" fmla="*/ 15 w 451"/>
                <a:gd name="T19" fmla="*/ 11 h 40"/>
                <a:gd name="T20" fmla="*/ 30 w 451"/>
                <a:gd name="T21" fmla="*/ 6 h 40"/>
                <a:gd name="T22" fmla="*/ 45 w 451"/>
                <a:gd name="T23" fmla="*/ 6 h 40"/>
                <a:gd name="T24" fmla="*/ 52 w 451"/>
                <a:gd name="T25" fmla="*/ 0 h 40"/>
                <a:gd name="T26" fmla="*/ 120 w 451"/>
                <a:gd name="T27" fmla="*/ 0 h 40"/>
                <a:gd name="T28" fmla="*/ 135 w 451"/>
                <a:gd name="T29" fmla="*/ 6 h 40"/>
                <a:gd name="T30" fmla="*/ 188 w 451"/>
                <a:gd name="T31" fmla="*/ 6 h 40"/>
                <a:gd name="T32" fmla="*/ 203 w 451"/>
                <a:gd name="T33" fmla="*/ 0 h 40"/>
                <a:gd name="T34" fmla="*/ 436 w 451"/>
                <a:gd name="T35" fmla="*/ 0 h 4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51"/>
                <a:gd name="T55" fmla="*/ 0 h 40"/>
                <a:gd name="T56" fmla="*/ 451 w 451"/>
                <a:gd name="T57" fmla="*/ 40 h 4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5" name="Freeform 91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>
                <a:gd name="T0" fmla="*/ 436 w 451"/>
                <a:gd name="T1" fmla="*/ 6 h 45"/>
                <a:gd name="T2" fmla="*/ 451 w 451"/>
                <a:gd name="T3" fmla="*/ 17 h 45"/>
                <a:gd name="T4" fmla="*/ 451 w 451"/>
                <a:gd name="T5" fmla="*/ 34 h 45"/>
                <a:gd name="T6" fmla="*/ 428 w 451"/>
                <a:gd name="T7" fmla="*/ 45 h 45"/>
                <a:gd name="T8" fmla="*/ 15 w 451"/>
                <a:gd name="T9" fmla="*/ 45 h 45"/>
                <a:gd name="T10" fmla="*/ 0 w 451"/>
                <a:gd name="T11" fmla="*/ 40 h 45"/>
                <a:gd name="T12" fmla="*/ 0 w 451"/>
                <a:gd name="T13" fmla="*/ 6 h 45"/>
                <a:gd name="T14" fmla="*/ 7 w 451"/>
                <a:gd name="T15" fmla="*/ 0 h 45"/>
                <a:gd name="T16" fmla="*/ 37 w 451"/>
                <a:gd name="T17" fmla="*/ 6 h 45"/>
                <a:gd name="T18" fmla="*/ 436 w 451"/>
                <a:gd name="T19" fmla="*/ 6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45"/>
                <a:gd name="T32" fmla="*/ 451 w 451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Freeform 92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>
                <a:gd name="T0" fmla="*/ 53 w 91"/>
                <a:gd name="T1" fmla="*/ 12 h 322"/>
                <a:gd name="T2" fmla="*/ 60 w 91"/>
                <a:gd name="T3" fmla="*/ 23 h 322"/>
                <a:gd name="T4" fmla="*/ 68 w 91"/>
                <a:gd name="T5" fmla="*/ 40 h 322"/>
                <a:gd name="T6" fmla="*/ 75 w 91"/>
                <a:gd name="T7" fmla="*/ 51 h 322"/>
                <a:gd name="T8" fmla="*/ 83 w 91"/>
                <a:gd name="T9" fmla="*/ 68 h 322"/>
                <a:gd name="T10" fmla="*/ 83 w 91"/>
                <a:gd name="T11" fmla="*/ 102 h 322"/>
                <a:gd name="T12" fmla="*/ 91 w 91"/>
                <a:gd name="T13" fmla="*/ 130 h 322"/>
                <a:gd name="T14" fmla="*/ 91 w 91"/>
                <a:gd name="T15" fmla="*/ 192 h 322"/>
                <a:gd name="T16" fmla="*/ 83 w 91"/>
                <a:gd name="T17" fmla="*/ 209 h 322"/>
                <a:gd name="T18" fmla="*/ 83 w 91"/>
                <a:gd name="T19" fmla="*/ 226 h 322"/>
                <a:gd name="T20" fmla="*/ 91 w 91"/>
                <a:gd name="T21" fmla="*/ 249 h 322"/>
                <a:gd name="T22" fmla="*/ 91 w 91"/>
                <a:gd name="T23" fmla="*/ 265 h 322"/>
                <a:gd name="T24" fmla="*/ 83 w 91"/>
                <a:gd name="T25" fmla="*/ 282 h 322"/>
                <a:gd name="T26" fmla="*/ 83 w 91"/>
                <a:gd name="T27" fmla="*/ 299 h 322"/>
                <a:gd name="T28" fmla="*/ 68 w 91"/>
                <a:gd name="T29" fmla="*/ 311 h 322"/>
                <a:gd name="T30" fmla="*/ 45 w 91"/>
                <a:gd name="T31" fmla="*/ 322 h 322"/>
                <a:gd name="T32" fmla="*/ 30 w 91"/>
                <a:gd name="T33" fmla="*/ 322 h 322"/>
                <a:gd name="T34" fmla="*/ 23 w 91"/>
                <a:gd name="T35" fmla="*/ 316 h 322"/>
                <a:gd name="T36" fmla="*/ 15 w 91"/>
                <a:gd name="T37" fmla="*/ 316 h 322"/>
                <a:gd name="T38" fmla="*/ 8 w 91"/>
                <a:gd name="T39" fmla="*/ 311 h 322"/>
                <a:gd name="T40" fmla="*/ 8 w 91"/>
                <a:gd name="T41" fmla="*/ 305 h 322"/>
                <a:gd name="T42" fmla="*/ 0 w 91"/>
                <a:gd name="T43" fmla="*/ 299 h 322"/>
                <a:gd name="T44" fmla="*/ 0 w 91"/>
                <a:gd name="T45" fmla="*/ 164 h 322"/>
                <a:gd name="T46" fmla="*/ 8 w 91"/>
                <a:gd name="T47" fmla="*/ 96 h 322"/>
                <a:gd name="T48" fmla="*/ 23 w 91"/>
                <a:gd name="T49" fmla="*/ 29 h 322"/>
                <a:gd name="T50" fmla="*/ 23 w 91"/>
                <a:gd name="T51" fmla="*/ 12 h 322"/>
                <a:gd name="T52" fmla="*/ 30 w 91"/>
                <a:gd name="T53" fmla="*/ 6 h 322"/>
                <a:gd name="T54" fmla="*/ 38 w 91"/>
                <a:gd name="T55" fmla="*/ 6 h 322"/>
                <a:gd name="T56" fmla="*/ 45 w 91"/>
                <a:gd name="T57" fmla="*/ 0 h 322"/>
                <a:gd name="T58" fmla="*/ 53 w 91"/>
                <a:gd name="T59" fmla="*/ 6 h 322"/>
                <a:gd name="T60" fmla="*/ 53 w 91"/>
                <a:gd name="T61" fmla="*/ 12 h 32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91"/>
                <a:gd name="T94" fmla="*/ 0 h 322"/>
                <a:gd name="T95" fmla="*/ 91 w 91"/>
                <a:gd name="T96" fmla="*/ 322 h 32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7" name="Freeform 93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>
                <a:gd name="T0" fmla="*/ 68 w 75"/>
                <a:gd name="T1" fmla="*/ 6 h 56"/>
                <a:gd name="T2" fmla="*/ 68 w 75"/>
                <a:gd name="T3" fmla="*/ 17 h 56"/>
                <a:gd name="T4" fmla="*/ 75 w 75"/>
                <a:gd name="T5" fmla="*/ 28 h 56"/>
                <a:gd name="T6" fmla="*/ 75 w 75"/>
                <a:gd name="T7" fmla="*/ 39 h 56"/>
                <a:gd name="T8" fmla="*/ 53 w 75"/>
                <a:gd name="T9" fmla="*/ 56 h 56"/>
                <a:gd name="T10" fmla="*/ 38 w 75"/>
                <a:gd name="T11" fmla="*/ 56 h 56"/>
                <a:gd name="T12" fmla="*/ 38 w 75"/>
                <a:gd name="T13" fmla="*/ 51 h 56"/>
                <a:gd name="T14" fmla="*/ 23 w 75"/>
                <a:gd name="T15" fmla="*/ 51 h 56"/>
                <a:gd name="T16" fmla="*/ 8 w 75"/>
                <a:gd name="T17" fmla="*/ 45 h 56"/>
                <a:gd name="T18" fmla="*/ 0 w 75"/>
                <a:gd name="T19" fmla="*/ 34 h 56"/>
                <a:gd name="T20" fmla="*/ 0 w 75"/>
                <a:gd name="T21" fmla="*/ 11 h 56"/>
                <a:gd name="T22" fmla="*/ 8 w 75"/>
                <a:gd name="T23" fmla="*/ 11 h 56"/>
                <a:gd name="T24" fmla="*/ 23 w 75"/>
                <a:gd name="T25" fmla="*/ 0 h 56"/>
                <a:gd name="T26" fmla="*/ 53 w 75"/>
                <a:gd name="T27" fmla="*/ 0 h 56"/>
                <a:gd name="T28" fmla="*/ 60 w 75"/>
                <a:gd name="T29" fmla="*/ 6 h 56"/>
                <a:gd name="T30" fmla="*/ 68 w 75"/>
                <a:gd name="T31" fmla="*/ 6 h 5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75"/>
                <a:gd name="T49" fmla="*/ 0 h 56"/>
                <a:gd name="T50" fmla="*/ 75 w 75"/>
                <a:gd name="T51" fmla="*/ 56 h 5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8" name="Freeform 94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>
                <a:gd name="T0" fmla="*/ 293 w 293"/>
                <a:gd name="T1" fmla="*/ 0 h 490"/>
                <a:gd name="T2" fmla="*/ 293 w 293"/>
                <a:gd name="T3" fmla="*/ 17 h 490"/>
                <a:gd name="T4" fmla="*/ 278 w 293"/>
                <a:gd name="T5" fmla="*/ 33 h 490"/>
                <a:gd name="T6" fmla="*/ 271 w 293"/>
                <a:gd name="T7" fmla="*/ 45 h 490"/>
                <a:gd name="T8" fmla="*/ 256 w 293"/>
                <a:gd name="T9" fmla="*/ 62 h 490"/>
                <a:gd name="T10" fmla="*/ 233 w 293"/>
                <a:gd name="T11" fmla="*/ 73 h 490"/>
                <a:gd name="T12" fmla="*/ 218 w 293"/>
                <a:gd name="T13" fmla="*/ 90 h 490"/>
                <a:gd name="T14" fmla="*/ 203 w 293"/>
                <a:gd name="T15" fmla="*/ 101 h 490"/>
                <a:gd name="T16" fmla="*/ 196 w 293"/>
                <a:gd name="T17" fmla="*/ 118 h 490"/>
                <a:gd name="T18" fmla="*/ 173 w 293"/>
                <a:gd name="T19" fmla="*/ 158 h 490"/>
                <a:gd name="T20" fmla="*/ 158 w 293"/>
                <a:gd name="T21" fmla="*/ 203 h 490"/>
                <a:gd name="T22" fmla="*/ 143 w 293"/>
                <a:gd name="T23" fmla="*/ 242 h 490"/>
                <a:gd name="T24" fmla="*/ 128 w 293"/>
                <a:gd name="T25" fmla="*/ 287 h 490"/>
                <a:gd name="T26" fmla="*/ 113 w 293"/>
                <a:gd name="T27" fmla="*/ 332 h 490"/>
                <a:gd name="T28" fmla="*/ 113 w 293"/>
                <a:gd name="T29" fmla="*/ 372 h 490"/>
                <a:gd name="T30" fmla="*/ 105 w 293"/>
                <a:gd name="T31" fmla="*/ 417 h 490"/>
                <a:gd name="T32" fmla="*/ 105 w 293"/>
                <a:gd name="T33" fmla="*/ 479 h 490"/>
                <a:gd name="T34" fmla="*/ 83 w 293"/>
                <a:gd name="T35" fmla="*/ 479 h 490"/>
                <a:gd name="T36" fmla="*/ 68 w 293"/>
                <a:gd name="T37" fmla="*/ 490 h 490"/>
                <a:gd name="T38" fmla="*/ 45 w 293"/>
                <a:gd name="T39" fmla="*/ 490 h 490"/>
                <a:gd name="T40" fmla="*/ 45 w 293"/>
                <a:gd name="T41" fmla="*/ 485 h 490"/>
                <a:gd name="T42" fmla="*/ 30 w 293"/>
                <a:gd name="T43" fmla="*/ 485 h 490"/>
                <a:gd name="T44" fmla="*/ 30 w 293"/>
                <a:gd name="T45" fmla="*/ 479 h 490"/>
                <a:gd name="T46" fmla="*/ 15 w 293"/>
                <a:gd name="T47" fmla="*/ 468 h 490"/>
                <a:gd name="T48" fmla="*/ 8 w 293"/>
                <a:gd name="T49" fmla="*/ 456 h 490"/>
                <a:gd name="T50" fmla="*/ 8 w 293"/>
                <a:gd name="T51" fmla="*/ 440 h 490"/>
                <a:gd name="T52" fmla="*/ 0 w 293"/>
                <a:gd name="T53" fmla="*/ 428 h 490"/>
                <a:gd name="T54" fmla="*/ 8 w 293"/>
                <a:gd name="T55" fmla="*/ 389 h 490"/>
                <a:gd name="T56" fmla="*/ 15 w 293"/>
                <a:gd name="T57" fmla="*/ 349 h 490"/>
                <a:gd name="T58" fmla="*/ 15 w 293"/>
                <a:gd name="T59" fmla="*/ 315 h 490"/>
                <a:gd name="T60" fmla="*/ 30 w 293"/>
                <a:gd name="T61" fmla="*/ 276 h 490"/>
                <a:gd name="T62" fmla="*/ 30 w 293"/>
                <a:gd name="T63" fmla="*/ 253 h 490"/>
                <a:gd name="T64" fmla="*/ 38 w 293"/>
                <a:gd name="T65" fmla="*/ 231 h 490"/>
                <a:gd name="T66" fmla="*/ 45 w 293"/>
                <a:gd name="T67" fmla="*/ 208 h 490"/>
                <a:gd name="T68" fmla="*/ 60 w 293"/>
                <a:gd name="T69" fmla="*/ 191 h 490"/>
                <a:gd name="T70" fmla="*/ 68 w 293"/>
                <a:gd name="T71" fmla="*/ 169 h 490"/>
                <a:gd name="T72" fmla="*/ 75 w 293"/>
                <a:gd name="T73" fmla="*/ 146 h 490"/>
                <a:gd name="T74" fmla="*/ 90 w 293"/>
                <a:gd name="T75" fmla="*/ 129 h 490"/>
                <a:gd name="T76" fmla="*/ 105 w 293"/>
                <a:gd name="T77" fmla="*/ 107 h 490"/>
                <a:gd name="T78" fmla="*/ 128 w 293"/>
                <a:gd name="T79" fmla="*/ 90 h 490"/>
                <a:gd name="T80" fmla="*/ 143 w 293"/>
                <a:gd name="T81" fmla="*/ 73 h 490"/>
                <a:gd name="T82" fmla="*/ 188 w 293"/>
                <a:gd name="T83" fmla="*/ 39 h 490"/>
                <a:gd name="T84" fmla="*/ 211 w 293"/>
                <a:gd name="T85" fmla="*/ 28 h 490"/>
                <a:gd name="T86" fmla="*/ 233 w 293"/>
                <a:gd name="T87" fmla="*/ 17 h 490"/>
                <a:gd name="T88" fmla="*/ 263 w 293"/>
                <a:gd name="T89" fmla="*/ 5 h 490"/>
                <a:gd name="T90" fmla="*/ 293 w 293"/>
                <a:gd name="T91" fmla="*/ 0 h 49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93"/>
                <a:gd name="T139" fmla="*/ 0 h 490"/>
                <a:gd name="T140" fmla="*/ 293 w 293"/>
                <a:gd name="T141" fmla="*/ 490 h 49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9" name="Freeform 95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>
                <a:gd name="T0" fmla="*/ 256 w 309"/>
                <a:gd name="T1" fmla="*/ 101 h 456"/>
                <a:gd name="T2" fmla="*/ 271 w 309"/>
                <a:gd name="T3" fmla="*/ 124 h 456"/>
                <a:gd name="T4" fmla="*/ 279 w 309"/>
                <a:gd name="T5" fmla="*/ 141 h 456"/>
                <a:gd name="T6" fmla="*/ 286 w 309"/>
                <a:gd name="T7" fmla="*/ 157 h 456"/>
                <a:gd name="T8" fmla="*/ 294 w 309"/>
                <a:gd name="T9" fmla="*/ 180 h 456"/>
                <a:gd name="T10" fmla="*/ 301 w 309"/>
                <a:gd name="T11" fmla="*/ 197 h 456"/>
                <a:gd name="T12" fmla="*/ 301 w 309"/>
                <a:gd name="T13" fmla="*/ 242 h 456"/>
                <a:gd name="T14" fmla="*/ 309 w 309"/>
                <a:gd name="T15" fmla="*/ 259 h 456"/>
                <a:gd name="T16" fmla="*/ 301 w 309"/>
                <a:gd name="T17" fmla="*/ 287 h 456"/>
                <a:gd name="T18" fmla="*/ 301 w 309"/>
                <a:gd name="T19" fmla="*/ 332 h 456"/>
                <a:gd name="T20" fmla="*/ 294 w 309"/>
                <a:gd name="T21" fmla="*/ 355 h 456"/>
                <a:gd name="T22" fmla="*/ 286 w 309"/>
                <a:gd name="T23" fmla="*/ 377 h 456"/>
                <a:gd name="T24" fmla="*/ 271 w 309"/>
                <a:gd name="T25" fmla="*/ 406 h 456"/>
                <a:gd name="T26" fmla="*/ 264 w 309"/>
                <a:gd name="T27" fmla="*/ 428 h 456"/>
                <a:gd name="T28" fmla="*/ 249 w 309"/>
                <a:gd name="T29" fmla="*/ 451 h 456"/>
                <a:gd name="T30" fmla="*/ 241 w 309"/>
                <a:gd name="T31" fmla="*/ 451 h 456"/>
                <a:gd name="T32" fmla="*/ 226 w 309"/>
                <a:gd name="T33" fmla="*/ 456 h 456"/>
                <a:gd name="T34" fmla="*/ 181 w 309"/>
                <a:gd name="T35" fmla="*/ 456 h 456"/>
                <a:gd name="T36" fmla="*/ 166 w 309"/>
                <a:gd name="T37" fmla="*/ 445 h 456"/>
                <a:gd name="T38" fmla="*/ 173 w 309"/>
                <a:gd name="T39" fmla="*/ 411 h 456"/>
                <a:gd name="T40" fmla="*/ 181 w 309"/>
                <a:gd name="T41" fmla="*/ 377 h 456"/>
                <a:gd name="T42" fmla="*/ 188 w 309"/>
                <a:gd name="T43" fmla="*/ 344 h 456"/>
                <a:gd name="T44" fmla="*/ 196 w 309"/>
                <a:gd name="T45" fmla="*/ 304 h 456"/>
                <a:gd name="T46" fmla="*/ 203 w 309"/>
                <a:gd name="T47" fmla="*/ 270 h 456"/>
                <a:gd name="T48" fmla="*/ 203 w 309"/>
                <a:gd name="T49" fmla="*/ 236 h 456"/>
                <a:gd name="T50" fmla="*/ 196 w 309"/>
                <a:gd name="T51" fmla="*/ 197 h 456"/>
                <a:gd name="T52" fmla="*/ 181 w 309"/>
                <a:gd name="T53" fmla="*/ 163 h 456"/>
                <a:gd name="T54" fmla="*/ 158 w 309"/>
                <a:gd name="T55" fmla="*/ 146 h 456"/>
                <a:gd name="T56" fmla="*/ 143 w 309"/>
                <a:gd name="T57" fmla="*/ 129 h 456"/>
                <a:gd name="T58" fmla="*/ 121 w 309"/>
                <a:gd name="T59" fmla="*/ 107 h 456"/>
                <a:gd name="T60" fmla="*/ 98 w 309"/>
                <a:gd name="T61" fmla="*/ 90 h 456"/>
                <a:gd name="T62" fmla="*/ 76 w 309"/>
                <a:gd name="T63" fmla="*/ 67 h 456"/>
                <a:gd name="T64" fmla="*/ 53 w 309"/>
                <a:gd name="T65" fmla="*/ 56 h 456"/>
                <a:gd name="T66" fmla="*/ 30 w 309"/>
                <a:gd name="T67" fmla="*/ 39 h 456"/>
                <a:gd name="T68" fmla="*/ 0 w 309"/>
                <a:gd name="T69" fmla="*/ 28 h 456"/>
                <a:gd name="T70" fmla="*/ 0 w 309"/>
                <a:gd name="T71" fmla="*/ 16 h 456"/>
                <a:gd name="T72" fmla="*/ 15 w 309"/>
                <a:gd name="T73" fmla="*/ 11 h 456"/>
                <a:gd name="T74" fmla="*/ 38 w 309"/>
                <a:gd name="T75" fmla="*/ 5 h 456"/>
                <a:gd name="T76" fmla="*/ 61 w 309"/>
                <a:gd name="T77" fmla="*/ 5 h 456"/>
                <a:gd name="T78" fmla="*/ 76 w 309"/>
                <a:gd name="T79" fmla="*/ 0 h 456"/>
                <a:gd name="T80" fmla="*/ 98 w 309"/>
                <a:gd name="T81" fmla="*/ 0 h 456"/>
                <a:gd name="T82" fmla="*/ 121 w 309"/>
                <a:gd name="T83" fmla="*/ 5 h 456"/>
                <a:gd name="T84" fmla="*/ 143 w 309"/>
                <a:gd name="T85" fmla="*/ 5 h 456"/>
                <a:gd name="T86" fmla="*/ 173 w 309"/>
                <a:gd name="T87" fmla="*/ 28 h 456"/>
                <a:gd name="T88" fmla="*/ 188 w 309"/>
                <a:gd name="T89" fmla="*/ 33 h 456"/>
                <a:gd name="T90" fmla="*/ 249 w 309"/>
                <a:gd name="T91" fmla="*/ 79 h 456"/>
                <a:gd name="T92" fmla="*/ 256 w 309"/>
                <a:gd name="T93" fmla="*/ 90 h 456"/>
                <a:gd name="T94" fmla="*/ 256 w 309"/>
                <a:gd name="T95" fmla="*/ 101 h 45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9"/>
                <a:gd name="T145" fmla="*/ 0 h 456"/>
                <a:gd name="T146" fmla="*/ 309 w 309"/>
                <a:gd name="T147" fmla="*/ 456 h 45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0" name="Freeform 96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>
                <a:gd name="T0" fmla="*/ 564 w 587"/>
                <a:gd name="T1" fmla="*/ 40 h 226"/>
                <a:gd name="T2" fmla="*/ 527 w 587"/>
                <a:gd name="T3" fmla="*/ 57 h 226"/>
                <a:gd name="T4" fmla="*/ 482 w 587"/>
                <a:gd name="T5" fmla="*/ 74 h 226"/>
                <a:gd name="T6" fmla="*/ 437 w 587"/>
                <a:gd name="T7" fmla="*/ 85 h 226"/>
                <a:gd name="T8" fmla="*/ 391 w 587"/>
                <a:gd name="T9" fmla="*/ 96 h 226"/>
                <a:gd name="T10" fmla="*/ 346 w 587"/>
                <a:gd name="T11" fmla="*/ 107 h 226"/>
                <a:gd name="T12" fmla="*/ 301 w 587"/>
                <a:gd name="T13" fmla="*/ 124 h 226"/>
                <a:gd name="T14" fmla="*/ 256 w 587"/>
                <a:gd name="T15" fmla="*/ 141 h 226"/>
                <a:gd name="T16" fmla="*/ 218 w 587"/>
                <a:gd name="T17" fmla="*/ 158 h 226"/>
                <a:gd name="T18" fmla="*/ 188 w 587"/>
                <a:gd name="T19" fmla="*/ 164 h 226"/>
                <a:gd name="T20" fmla="*/ 166 w 587"/>
                <a:gd name="T21" fmla="*/ 175 h 226"/>
                <a:gd name="T22" fmla="*/ 136 w 587"/>
                <a:gd name="T23" fmla="*/ 186 h 226"/>
                <a:gd name="T24" fmla="*/ 113 w 587"/>
                <a:gd name="T25" fmla="*/ 192 h 226"/>
                <a:gd name="T26" fmla="*/ 98 w 587"/>
                <a:gd name="T27" fmla="*/ 186 h 226"/>
                <a:gd name="T28" fmla="*/ 91 w 587"/>
                <a:gd name="T29" fmla="*/ 192 h 226"/>
                <a:gd name="T30" fmla="*/ 76 w 587"/>
                <a:gd name="T31" fmla="*/ 220 h 226"/>
                <a:gd name="T32" fmla="*/ 53 w 587"/>
                <a:gd name="T33" fmla="*/ 226 h 226"/>
                <a:gd name="T34" fmla="*/ 31 w 587"/>
                <a:gd name="T35" fmla="*/ 220 h 226"/>
                <a:gd name="T36" fmla="*/ 8 w 587"/>
                <a:gd name="T37" fmla="*/ 209 h 226"/>
                <a:gd name="T38" fmla="*/ 0 w 587"/>
                <a:gd name="T39" fmla="*/ 198 h 226"/>
                <a:gd name="T40" fmla="*/ 8 w 587"/>
                <a:gd name="T41" fmla="*/ 169 h 226"/>
                <a:gd name="T42" fmla="*/ 31 w 587"/>
                <a:gd name="T43" fmla="*/ 158 h 226"/>
                <a:gd name="T44" fmla="*/ 53 w 587"/>
                <a:gd name="T45" fmla="*/ 164 h 226"/>
                <a:gd name="T46" fmla="*/ 68 w 587"/>
                <a:gd name="T47" fmla="*/ 169 h 226"/>
                <a:gd name="T48" fmla="*/ 83 w 587"/>
                <a:gd name="T49" fmla="*/ 175 h 226"/>
                <a:gd name="T50" fmla="*/ 121 w 587"/>
                <a:gd name="T51" fmla="*/ 147 h 226"/>
                <a:gd name="T52" fmla="*/ 166 w 587"/>
                <a:gd name="T53" fmla="*/ 130 h 226"/>
                <a:gd name="T54" fmla="*/ 211 w 587"/>
                <a:gd name="T55" fmla="*/ 119 h 226"/>
                <a:gd name="T56" fmla="*/ 256 w 587"/>
                <a:gd name="T57" fmla="*/ 96 h 226"/>
                <a:gd name="T58" fmla="*/ 294 w 587"/>
                <a:gd name="T59" fmla="*/ 85 h 226"/>
                <a:gd name="T60" fmla="*/ 324 w 587"/>
                <a:gd name="T61" fmla="*/ 74 h 226"/>
                <a:gd name="T62" fmla="*/ 361 w 587"/>
                <a:gd name="T63" fmla="*/ 62 h 226"/>
                <a:gd name="T64" fmla="*/ 399 w 587"/>
                <a:gd name="T65" fmla="*/ 57 h 226"/>
                <a:gd name="T66" fmla="*/ 429 w 587"/>
                <a:gd name="T67" fmla="*/ 45 h 226"/>
                <a:gd name="T68" fmla="*/ 467 w 587"/>
                <a:gd name="T69" fmla="*/ 34 h 226"/>
                <a:gd name="T70" fmla="*/ 504 w 587"/>
                <a:gd name="T71" fmla="*/ 17 h 226"/>
                <a:gd name="T72" fmla="*/ 534 w 587"/>
                <a:gd name="T73" fmla="*/ 6 h 226"/>
                <a:gd name="T74" fmla="*/ 549 w 587"/>
                <a:gd name="T75" fmla="*/ 0 h 226"/>
                <a:gd name="T76" fmla="*/ 572 w 587"/>
                <a:gd name="T77" fmla="*/ 6 h 226"/>
                <a:gd name="T78" fmla="*/ 579 w 587"/>
                <a:gd name="T79" fmla="*/ 23 h 22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587"/>
                <a:gd name="T121" fmla="*/ 0 h 226"/>
                <a:gd name="T122" fmla="*/ 587 w 587"/>
                <a:gd name="T123" fmla="*/ 226 h 22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1" name="Freeform 97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>
                <a:gd name="T0" fmla="*/ 143 w 489"/>
                <a:gd name="T1" fmla="*/ 40 h 181"/>
                <a:gd name="T2" fmla="*/ 188 w 489"/>
                <a:gd name="T3" fmla="*/ 51 h 181"/>
                <a:gd name="T4" fmla="*/ 233 w 489"/>
                <a:gd name="T5" fmla="*/ 62 h 181"/>
                <a:gd name="T6" fmla="*/ 278 w 489"/>
                <a:gd name="T7" fmla="*/ 79 h 181"/>
                <a:gd name="T8" fmla="*/ 331 w 489"/>
                <a:gd name="T9" fmla="*/ 96 h 181"/>
                <a:gd name="T10" fmla="*/ 376 w 489"/>
                <a:gd name="T11" fmla="*/ 107 h 181"/>
                <a:gd name="T12" fmla="*/ 421 w 489"/>
                <a:gd name="T13" fmla="*/ 124 h 181"/>
                <a:gd name="T14" fmla="*/ 466 w 489"/>
                <a:gd name="T15" fmla="*/ 141 h 181"/>
                <a:gd name="T16" fmla="*/ 489 w 489"/>
                <a:gd name="T17" fmla="*/ 158 h 181"/>
                <a:gd name="T18" fmla="*/ 474 w 489"/>
                <a:gd name="T19" fmla="*/ 175 h 181"/>
                <a:gd name="T20" fmla="*/ 451 w 489"/>
                <a:gd name="T21" fmla="*/ 175 h 181"/>
                <a:gd name="T22" fmla="*/ 421 w 489"/>
                <a:gd name="T23" fmla="*/ 169 h 181"/>
                <a:gd name="T24" fmla="*/ 399 w 489"/>
                <a:gd name="T25" fmla="*/ 158 h 181"/>
                <a:gd name="T26" fmla="*/ 369 w 489"/>
                <a:gd name="T27" fmla="*/ 152 h 181"/>
                <a:gd name="T28" fmla="*/ 346 w 489"/>
                <a:gd name="T29" fmla="*/ 141 h 181"/>
                <a:gd name="T30" fmla="*/ 316 w 489"/>
                <a:gd name="T31" fmla="*/ 130 h 181"/>
                <a:gd name="T32" fmla="*/ 286 w 489"/>
                <a:gd name="T33" fmla="*/ 119 h 181"/>
                <a:gd name="T34" fmla="*/ 263 w 489"/>
                <a:gd name="T35" fmla="*/ 113 h 181"/>
                <a:gd name="T36" fmla="*/ 233 w 489"/>
                <a:gd name="T37" fmla="*/ 102 h 181"/>
                <a:gd name="T38" fmla="*/ 203 w 489"/>
                <a:gd name="T39" fmla="*/ 96 h 181"/>
                <a:gd name="T40" fmla="*/ 166 w 489"/>
                <a:gd name="T41" fmla="*/ 85 h 181"/>
                <a:gd name="T42" fmla="*/ 136 w 489"/>
                <a:gd name="T43" fmla="*/ 74 h 181"/>
                <a:gd name="T44" fmla="*/ 105 w 489"/>
                <a:gd name="T45" fmla="*/ 62 h 181"/>
                <a:gd name="T46" fmla="*/ 75 w 489"/>
                <a:gd name="T47" fmla="*/ 57 h 181"/>
                <a:gd name="T48" fmla="*/ 45 w 489"/>
                <a:gd name="T49" fmla="*/ 45 h 181"/>
                <a:gd name="T50" fmla="*/ 15 w 489"/>
                <a:gd name="T51" fmla="*/ 28 h 181"/>
                <a:gd name="T52" fmla="*/ 0 w 489"/>
                <a:gd name="T53" fmla="*/ 6 h 181"/>
                <a:gd name="T54" fmla="*/ 23 w 489"/>
                <a:gd name="T55" fmla="*/ 0 h 181"/>
                <a:gd name="T56" fmla="*/ 60 w 489"/>
                <a:gd name="T57" fmla="*/ 6 h 181"/>
                <a:gd name="T58" fmla="*/ 75 w 489"/>
                <a:gd name="T59" fmla="*/ 11 h 181"/>
                <a:gd name="T60" fmla="*/ 98 w 489"/>
                <a:gd name="T61" fmla="*/ 23 h 181"/>
                <a:gd name="T62" fmla="*/ 121 w 489"/>
                <a:gd name="T63" fmla="*/ 34 h 1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89"/>
                <a:gd name="T97" fmla="*/ 0 h 181"/>
                <a:gd name="T98" fmla="*/ 489 w 489"/>
                <a:gd name="T99" fmla="*/ 181 h 1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" name="Freeform 98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>
                <a:gd name="T0" fmla="*/ 60 w 60"/>
                <a:gd name="T1" fmla="*/ 6 h 34"/>
                <a:gd name="T2" fmla="*/ 60 w 60"/>
                <a:gd name="T3" fmla="*/ 28 h 34"/>
                <a:gd name="T4" fmla="*/ 52 w 60"/>
                <a:gd name="T5" fmla="*/ 34 h 34"/>
                <a:gd name="T6" fmla="*/ 7 w 60"/>
                <a:gd name="T7" fmla="*/ 34 h 34"/>
                <a:gd name="T8" fmla="*/ 7 w 60"/>
                <a:gd name="T9" fmla="*/ 28 h 34"/>
                <a:gd name="T10" fmla="*/ 0 w 60"/>
                <a:gd name="T11" fmla="*/ 23 h 34"/>
                <a:gd name="T12" fmla="*/ 0 w 60"/>
                <a:gd name="T13" fmla="*/ 11 h 34"/>
                <a:gd name="T14" fmla="*/ 15 w 60"/>
                <a:gd name="T15" fmla="*/ 0 h 34"/>
                <a:gd name="T16" fmla="*/ 45 w 60"/>
                <a:gd name="T17" fmla="*/ 0 h 34"/>
                <a:gd name="T18" fmla="*/ 52 w 60"/>
                <a:gd name="T19" fmla="*/ 6 h 34"/>
                <a:gd name="T20" fmla="*/ 60 w 60"/>
                <a:gd name="T21" fmla="*/ 6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3" name="Freeform 99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>
                <a:gd name="T0" fmla="*/ 369 w 376"/>
                <a:gd name="T1" fmla="*/ 248 h 276"/>
                <a:gd name="T2" fmla="*/ 369 w 376"/>
                <a:gd name="T3" fmla="*/ 259 h 276"/>
                <a:gd name="T4" fmla="*/ 376 w 376"/>
                <a:gd name="T5" fmla="*/ 259 h 276"/>
                <a:gd name="T6" fmla="*/ 354 w 376"/>
                <a:gd name="T7" fmla="*/ 276 h 276"/>
                <a:gd name="T8" fmla="*/ 323 w 376"/>
                <a:gd name="T9" fmla="*/ 276 h 276"/>
                <a:gd name="T10" fmla="*/ 301 w 376"/>
                <a:gd name="T11" fmla="*/ 259 h 276"/>
                <a:gd name="T12" fmla="*/ 286 w 376"/>
                <a:gd name="T13" fmla="*/ 243 h 276"/>
                <a:gd name="T14" fmla="*/ 15 w 376"/>
                <a:gd name="T15" fmla="*/ 40 h 276"/>
                <a:gd name="T16" fmla="*/ 0 w 376"/>
                <a:gd name="T17" fmla="*/ 23 h 276"/>
                <a:gd name="T18" fmla="*/ 38 w 376"/>
                <a:gd name="T19" fmla="*/ 0 h 276"/>
                <a:gd name="T20" fmla="*/ 60 w 376"/>
                <a:gd name="T21" fmla="*/ 11 h 276"/>
                <a:gd name="T22" fmla="*/ 75 w 376"/>
                <a:gd name="T23" fmla="*/ 28 h 276"/>
                <a:gd name="T24" fmla="*/ 98 w 376"/>
                <a:gd name="T25" fmla="*/ 45 h 276"/>
                <a:gd name="T26" fmla="*/ 120 w 376"/>
                <a:gd name="T27" fmla="*/ 56 h 276"/>
                <a:gd name="T28" fmla="*/ 135 w 376"/>
                <a:gd name="T29" fmla="*/ 73 h 276"/>
                <a:gd name="T30" fmla="*/ 218 w 376"/>
                <a:gd name="T31" fmla="*/ 135 h 276"/>
                <a:gd name="T32" fmla="*/ 248 w 376"/>
                <a:gd name="T33" fmla="*/ 152 h 276"/>
                <a:gd name="T34" fmla="*/ 263 w 376"/>
                <a:gd name="T35" fmla="*/ 169 h 276"/>
                <a:gd name="T36" fmla="*/ 308 w 376"/>
                <a:gd name="T37" fmla="*/ 203 h 276"/>
                <a:gd name="T38" fmla="*/ 331 w 376"/>
                <a:gd name="T39" fmla="*/ 214 h 276"/>
                <a:gd name="T40" fmla="*/ 354 w 376"/>
                <a:gd name="T41" fmla="*/ 231 h 276"/>
                <a:gd name="T42" fmla="*/ 369 w 376"/>
                <a:gd name="T43" fmla="*/ 248 h 2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76"/>
                <a:gd name="T67" fmla="*/ 0 h 276"/>
                <a:gd name="T68" fmla="*/ 376 w 376"/>
                <a:gd name="T69" fmla="*/ 276 h 2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4" name="Freeform 100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>
                <a:gd name="T0" fmla="*/ 60 w 60"/>
                <a:gd name="T1" fmla="*/ 11 h 45"/>
                <a:gd name="T2" fmla="*/ 60 w 60"/>
                <a:gd name="T3" fmla="*/ 23 h 45"/>
                <a:gd name="T4" fmla="*/ 53 w 60"/>
                <a:gd name="T5" fmla="*/ 28 h 45"/>
                <a:gd name="T6" fmla="*/ 53 w 60"/>
                <a:gd name="T7" fmla="*/ 40 h 45"/>
                <a:gd name="T8" fmla="*/ 45 w 60"/>
                <a:gd name="T9" fmla="*/ 45 h 45"/>
                <a:gd name="T10" fmla="*/ 7 w 60"/>
                <a:gd name="T11" fmla="*/ 45 h 45"/>
                <a:gd name="T12" fmla="*/ 7 w 60"/>
                <a:gd name="T13" fmla="*/ 40 h 45"/>
                <a:gd name="T14" fmla="*/ 0 w 60"/>
                <a:gd name="T15" fmla="*/ 40 h 45"/>
                <a:gd name="T16" fmla="*/ 0 w 60"/>
                <a:gd name="T17" fmla="*/ 17 h 45"/>
                <a:gd name="T18" fmla="*/ 7 w 60"/>
                <a:gd name="T19" fmla="*/ 6 h 45"/>
                <a:gd name="T20" fmla="*/ 7 w 60"/>
                <a:gd name="T21" fmla="*/ 0 h 45"/>
                <a:gd name="T22" fmla="*/ 37 w 60"/>
                <a:gd name="T23" fmla="*/ 0 h 45"/>
                <a:gd name="T24" fmla="*/ 45 w 60"/>
                <a:gd name="T25" fmla="*/ 6 h 45"/>
                <a:gd name="T26" fmla="*/ 53 w 60"/>
                <a:gd name="T27" fmla="*/ 6 h 45"/>
                <a:gd name="T28" fmla="*/ 60 w 60"/>
                <a:gd name="T29" fmla="*/ 11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5"/>
                <a:gd name="T47" fmla="*/ 60 w 60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5" name="Freeform 101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>
                <a:gd name="T0" fmla="*/ 436 w 436"/>
                <a:gd name="T1" fmla="*/ 34 h 366"/>
                <a:gd name="T2" fmla="*/ 414 w 436"/>
                <a:gd name="T3" fmla="*/ 79 h 366"/>
                <a:gd name="T4" fmla="*/ 391 w 436"/>
                <a:gd name="T5" fmla="*/ 118 h 366"/>
                <a:gd name="T6" fmla="*/ 369 w 436"/>
                <a:gd name="T7" fmla="*/ 163 h 366"/>
                <a:gd name="T8" fmla="*/ 346 w 436"/>
                <a:gd name="T9" fmla="*/ 203 h 366"/>
                <a:gd name="T10" fmla="*/ 316 w 436"/>
                <a:gd name="T11" fmla="*/ 242 h 366"/>
                <a:gd name="T12" fmla="*/ 293 w 436"/>
                <a:gd name="T13" fmla="*/ 287 h 366"/>
                <a:gd name="T14" fmla="*/ 271 w 436"/>
                <a:gd name="T15" fmla="*/ 327 h 366"/>
                <a:gd name="T16" fmla="*/ 248 w 436"/>
                <a:gd name="T17" fmla="*/ 366 h 366"/>
                <a:gd name="T18" fmla="*/ 211 w 436"/>
                <a:gd name="T19" fmla="*/ 366 h 366"/>
                <a:gd name="T20" fmla="*/ 211 w 436"/>
                <a:gd name="T21" fmla="*/ 361 h 366"/>
                <a:gd name="T22" fmla="*/ 203 w 436"/>
                <a:gd name="T23" fmla="*/ 361 h 366"/>
                <a:gd name="T24" fmla="*/ 203 w 436"/>
                <a:gd name="T25" fmla="*/ 349 h 366"/>
                <a:gd name="T26" fmla="*/ 211 w 436"/>
                <a:gd name="T27" fmla="*/ 344 h 366"/>
                <a:gd name="T28" fmla="*/ 211 w 436"/>
                <a:gd name="T29" fmla="*/ 332 h 366"/>
                <a:gd name="T30" fmla="*/ 218 w 436"/>
                <a:gd name="T31" fmla="*/ 327 h 366"/>
                <a:gd name="T32" fmla="*/ 233 w 436"/>
                <a:gd name="T33" fmla="*/ 287 h 366"/>
                <a:gd name="T34" fmla="*/ 256 w 436"/>
                <a:gd name="T35" fmla="*/ 248 h 366"/>
                <a:gd name="T36" fmla="*/ 278 w 436"/>
                <a:gd name="T37" fmla="*/ 214 h 366"/>
                <a:gd name="T38" fmla="*/ 301 w 436"/>
                <a:gd name="T39" fmla="*/ 180 h 366"/>
                <a:gd name="T40" fmla="*/ 323 w 436"/>
                <a:gd name="T41" fmla="*/ 141 h 366"/>
                <a:gd name="T42" fmla="*/ 346 w 436"/>
                <a:gd name="T43" fmla="*/ 101 h 366"/>
                <a:gd name="T44" fmla="*/ 369 w 436"/>
                <a:gd name="T45" fmla="*/ 67 h 366"/>
                <a:gd name="T46" fmla="*/ 376 w 436"/>
                <a:gd name="T47" fmla="*/ 28 h 366"/>
                <a:gd name="T48" fmla="*/ 331 w 436"/>
                <a:gd name="T49" fmla="*/ 62 h 366"/>
                <a:gd name="T50" fmla="*/ 316 w 436"/>
                <a:gd name="T51" fmla="*/ 79 h 366"/>
                <a:gd name="T52" fmla="*/ 248 w 436"/>
                <a:gd name="T53" fmla="*/ 129 h 366"/>
                <a:gd name="T54" fmla="*/ 233 w 436"/>
                <a:gd name="T55" fmla="*/ 146 h 366"/>
                <a:gd name="T56" fmla="*/ 211 w 436"/>
                <a:gd name="T57" fmla="*/ 169 h 366"/>
                <a:gd name="T58" fmla="*/ 196 w 436"/>
                <a:gd name="T59" fmla="*/ 186 h 366"/>
                <a:gd name="T60" fmla="*/ 151 w 436"/>
                <a:gd name="T61" fmla="*/ 220 h 366"/>
                <a:gd name="T62" fmla="*/ 135 w 436"/>
                <a:gd name="T63" fmla="*/ 237 h 366"/>
                <a:gd name="T64" fmla="*/ 68 w 436"/>
                <a:gd name="T65" fmla="*/ 287 h 366"/>
                <a:gd name="T66" fmla="*/ 53 w 436"/>
                <a:gd name="T67" fmla="*/ 304 h 366"/>
                <a:gd name="T68" fmla="*/ 8 w 436"/>
                <a:gd name="T69" fmla="*/ 304 h 366"/>
                <a:gd name="T70" fmla="*/ 8 w 436"/>
                <a:gd name="T71" fmla="*/ 299 h 366"/>
                <a:gd name="T72" fmla="*/ 0 w 436"/>
                <a:gd name="T73" fmla="*/ 293 h 366"/>
                <a:gd name="T74" fmla="*/ 23 w 436"/>
                <a:gd name="T75" fmla="*/ 270 h 366"/>
                <a:gd name="T76" fmla="*/ 45 w 436"/>
                <a:gd name="T77" fmla="*/ 253 h 366"/>
                <a:gd name="T78" fmla="*/ 68 w 436"/>
                <a:gd name="T79" fmla="*/ 242 h 366"/>
                <a:gd name="T80" fmla="*/ 83 w 436"/>
                <a:gd name="T81" fmla="*/ 220 h 366"/>
                <a:gd name="T82" fmla="*/ 128 w 436"/>
                <a:gd name="T83" fmla="*/ 186 h 366"/>
                <a:gd name="T84" fmla="*/ 143 w 436"/>
                <a:gd name="T85" fmla="*/ 169 h 366"/>
                <a:gd name="T86" fmla="*/ 158 w 436"/>
                <a:gd name="T87" fmla="*/ 146 h 366"/>
                <a:gd name="T88" fmla="*/ 331 w 436"/>
                <a:gd name="T89" fmla="*/ 0 h 366"/>
                <a:gd name="T90" fmla="*/ 354 w 436"/>
                <a:gd name="T91" fmla="*/ 17 h 366"/>
                <a:gd name="T92" fmla="*/ 369 w 436"/>
                <a:gd name="T93" fmla="*/ 22 h 366"/>
                <a:gd name="T94" fmla="*/ 384 w 436"/>
                <a:gd name="T95" fmla="*/ 22 h 366"/>
                <a:gd name="T96" fmla="*/ 391 w 436"/>
                <a:gd name="T97" fmla="*/ 28 h 366"/>
                <a:gd name="T98" fmla="*/ 406 w 436"/>
                <a:gd name="T99" fmla="*/ 34 h 366"/>
                <a:gd name="T100" fmla="*/ 436 w 436"/>
                <a:gd name="T101" fmla="*/ 34 h 36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36"/>
                <a:gd name="T154" fmla="*/ 0 h 366"/>
                <a:gd name="T155" fmla="*/ 436 w 436"/>
                <a:gd name="T156" fmla="*/ 366 h 36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6" name="Freeform 102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>
                <a:gd name="T0" fmla="*/ 647 w 647"/>
                <a:gd name="T1" fmla="*/ 11 h 124"/>
                <a:gd name="T2" fmla="*/ 647 w 647"/>
                <a:gd name="T3" fmla="*/ 17 h 124"/>
                <a:gd name="T4" fmla="*/ 625 w 647"/>
                <a:gd name="T5" fmla="*/ 34 h 124"/>
                <a:gd name="T6" fmla="*/ 587 w 647"/>
                <a:gd name="T7" fmla="*/ 39 h 124"/>
                <a:gd name="T8" fmla="*/ 549 w 647"/>
                <a:gd name="T9" fmla="*/ 39 h 124"/>
                <a:gd name="T10" fmla="*/ 512 w 647"/>
                <a:gd name="T11" fmla="*/ 45 h 124"/>
                <a:gd name="T12" fmla="*/ 474 w 647"/>
                <a:gd name="T13" fmla="*/ 51 h 124"/>
                <a:gd name="T14" fmla="*/ 437 w 647"/>
                <a:gd name="T15" fmla="*/ 56 h 124"/>
                <a:gd name="T16" fmla="*/ 399 w 647"/>
                <a:gd name="T17" fmla="*/ 62 h 124"/>
                <a:gd name="T18" fmla="*/ 361 w 647"/>
                <a:gd name="T19" fmla="*/ 68 h 124"/>
                <a:gd name="T20" fmla="*/ 324 w 647"/>
                <a:gd name="T21" fmla="*/ 73 h 124"/>
                <a:gd name="T22" fmla="*/ 286 w 647"/>
                <a:gd name="T23" fmla="*/ 79 h 124"/>
                <a:gd name="T24" fmla="*/ 249 w 647"/>
                <a:gd name="T25" fmla="*/ 85 h 124"/>
                <a:gd name="T26" fmla="*/ 211 w 647"/>
                <a:gd name="T27" fmla="*/ 96 h 124"/>
                <a:gd name="T28" fmla="*/ 173 w 647"/>
                <a:gd name="T29" fmla="*/ 101 h 124"/>
                <a:gd name="T30" fmla="*/ 136 w 647"/>
                <a:gd name="T31" fmla="*/ 107 h 124"/>
                <a:gd name="T32" fmla="*/ 98 w 647"/>
                <a:gd name="T33" fmla="*/ 113 h 124"/>
                <a:gd name="T34" fmla="*/ 61 w 647"/>
                <a:gd name="T35" fmla="*/ 118 h 124"/>
                <a:gd name="T36" fmla="*/ 23 w 647"/>
                <a:gd name="T37" fmla="*/ 124 h 124"/>
                <a:gd name="T38" fmla="*/ 8 w 647"/>
                <a:gd name="T39" fmla="*/ 118 h 124"/>
                <a:gd name="T40" fmla="*/ 0 w 647"/>
                <a:gd name="T41" fmla="*/ 107 h 124"/>
                <a:gd name="T42" fmla="*/ 0 w 647"/>
                <a:gd name="T43" fmla="*/ 90 h 124"/>
                <a:gd name="T44" fmla="*/ 15 w 647"/>
                <a:gd name="T45" fmla="*/ 85 h 124"/>
                <a:gd name="T46" fmla="*/ 30 w 647"/>
                <a:gd name="T47" fmla="*/ 79 h 124"/>
                <a:gd name="T48" fmla="*/ 45 w 647"/>
                <a:gd name="T49" fmla="*/ 79 h 124"/>
                <a:gd name="T50" fmla="*/ 61 w 647"/>
                <a:gd name="T51" fmla="*/ 73 h 124"/>
                <a:gd name="T52" fmla="*/ 91 w 647"/>
                <a:gd name="T53" fmla="*/ 73 h 124"/>
                <a:gd name="T54" fmla="*/ 106 w 647"/>
                <a:gd name="T55" fmla="*/ 68 h 124"/>
                <a:gd name="T56" fmla="*/ 121 w 647"/>
                <a:gd name="T57" fmla="*/ 68 h 124"/>
                <a:gd name="T58" fmla="*/ 136 w 647"/>
                <a:gd name="T59" fmla="*/ 62 h 124"/>
                <a:gd name="T60" fmla="*/ 173 w 647"/>
                <a:gd name="T61" fmla="*/ 62 h 124"/>
                <a:gd name="T62" fmla="*/ 188 w 647"/>
                <a:gd name="T63" fmla="*/ 56 h 124"/>
                <a:gd name="T64" fmla="*/ 203 w 647"/>
                <a:gd name="T65" fmla="*/ 51 h 124"/>
                <a:gd name="T66" fmla="*/ 218 w 647"/>
                <a:gd name="T67" fmla="*/ 51 h 124"/>
                <a:gd name="T68" fmla="*/ 233 w 647"/>
                <a:gd name="T69" fmla="*/ 45 h 124"/>
                <a:gd name="T70" fmla="*/ 249 w 647"/>
                <a:gd name="T71" fmla="*/ 45 h 124"/>
                <a:gd name="T72" fmla="*/ 271 w 647"/>
                <a:gd name="T73" fmla="*/ 39 h 124"/>
                <a:gd name="T74" fmla="*/ 294 w 647"/>
                <a:gd name="T75" fmla="*/ 39 h 124"/>
                <a:gd name="T76" fmla="*/ 316 w 647"/>
                <a:gd name="T77" fmla="*/ 34 h 124"/>
                <a:gd name="T78" fmla="*/ 339 w 647"/>
                <a:gd name="T79" fmla="*/ 28 h 124"/>
                <a:gd name="T80" fmla="*/ 369 w 647"/>
                <a:gd name="T81" fmla="*/ 28 h 124"/>
                <a:gd name="T82" fmla="*/ 391 w 647"/>
                <a:gd name="T83" fmla="*/ 23 h 124"/>
                <a:gd name="T84" fmla="*/ 414 w 647"/>
                <a:gd name="T85" fmla="*/ 17 h 124"/>
                <a:gd name="T86" fmla="*/ 437 w 647"/>
                <a:gd name="T87" fmla="*/ 17 h 124"/>
                <a:gd name="T88" fmla="*/ 459 w 647"/>
                <a:gd name="T89" fmla="*/ 11 h 124"/>
                <a:gd name="T90" fmla="*/ 482 w 647"/>
                <a:gd name="T91" fmla="*/ 11 h 124"/>
                <a:gd name="T92" fmla="*/ 512 w 647"/>
                <a:gd name="T93" fmla="*/ 6 h 124"/>
                <a:gd name="T94" fmla="*/ 534 w 647"/>
                <a:gd name="T95" fmla="*/ 6 h 124"/>
                <a:gd name="T96" fmla="*/ 557 w 647"/>
                <a:gd name="T97" fmla="*/ 0 h 124"/>
                <a:gd name="T98" fmla="*/ 625 w 647"/>
                <a:gd name="T99" fmla="*/ 0 h 124"/>
                <a:gd name="T100" fmla="*/ 647 w 647"/>
                <a:gd name="T101" fmla="*/ 11 h 124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7"/>
                <a:gd name="T154" fmla="*/ 0 h 124"/>
                <a:gd name="T155" fmla="*/ 647 w 647"/>
                <a:gd name="T156" fmla="*/ 124 h 124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7" name="Freeform 103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>
                <a:gd name="T0" fmla="*/ 376 w 594"/>
                <a:gd name="T1" fmla="*/ 62 h 135"/>
                <a:gd name="T2" fmla="*/ 391 w 594"/>
                <a:gd name="T3" fmla="*/ 62 h 135"/>
                <a:gd name="T4" fmla="*/ 406 w 594"/>
                <a:gd name="T5" fmla="*/ 68 h 135"/>
                <a:gd name="T6" fmla="*/ 414 w 594"/>
                <a:gd name="T7" fmla="*/ 68 h 135"/>
                <a:gd name="T8" fmla="*/ 429 w 594"/>
                <a:gd name="T9" fmla="*/ 73 h 135"/>
                <a:gd name="T10" fmla="*/ 444 w 594"/>
                <a:gd name="T11" fmla="*/ 73 h 135"/>
                <a:gd name="T12" fmla="*/ 451 w 594"/>
                <a:gd name="T13" fmla="*/ 79 h 135"/>
                <a:gd name="T14" fmla="*/ 481 w 594"/>
                <a:gd name="T15" fmla="*/ 79 h 135"/>
                <a:gd name="T16" fmla="*/ 489 w 594"/>
                <a:gd name="T17" fmla="*/ 84 h 135"/>
                <a:gd name="T18" fmla="*/ 504 w 594"/>
                <a:gd name="T19" fmla="*/ 84 h 135"/>
                <a:gd name="T20" fmla="*/ 512 w 594"/>
                <a:gd name="T21" fmla="*/ 90 h 135"/>
                <a:gd name="T22" fmla="*/ 557 w 594"/>
                <a:gd name="T23" fmla="*/ 90 h 135"/>
                <a:gd name="T24" fmla="*/ 572 w 594"/>
                <a:gd name="T25" fmla="*/ 96 h 135"/>
                <a:gd name="T26" fmla="*/ 579 w 594"/>
                <a:gd name="T27" fmla="*/ 96 h 135"/>
                <a:gd name="T28" fmla="*/ 594 w 594"/>
                <a:gd name="T29" fmla="*/ 101 h 135"/>
                <a:gd name="T30" fmla="*/ 594 w 594"/>
                <a:gd name="T31" fmla="*/ 130 h 135"/>
                <a:gd name="T32" fmla="*/ 587 w 594"/>
                <a:gd name="T33" fmla="*/ 135 h 135"/>
                <a:gd name="T34" fmla="*/ 557 w 594"/>
                <a:gd name="T35" fmla="*/ 135 h 135"/>
                <a:gd name="T36" fmla="*/ 542 w 594"/>
                <a:gd name="T37" fmla="*/ 130 h 135"/>
                <a:gd name="T38" fmla="*/ 519 w 594"/>
                <a:gd name="T39" fmla="*/ 130 h 135"/>
                <a:gd name="T40" fmla="*/ 512 w 594"/>
                <a:gd name="T41" fmla="*/ 124 h 135"/>
                <a:gd name="T42" fmla="*/ 496 w 594"/>
                <a:gd name="T43" fmla="*/ 118 h 135"/>
                <a:gd name="T44" fmla="*/ 474 w 594"/>
                <a:gd name="T45" fmla="*/ 118 h 135"/>
                <a:gd name="T46" fmla="*/ 451 w 594"/>
                <a:gd name="T47" fmla="*/ 113 h 135"/>
                <a:gd name="T48" fmla="*/ 429 w 594"/>
                <a:gd name="T49" fmla="*/ 113 h 135"/>
                <a:gd name="T50" fmla="*/ 399 w 594"/>
                <a:gd name="T51" fmla="*/ 107 h 135"/>
                <a:gd name="T52" fmla="*/ 376 w 594"/>
                <a:gd name="T53" fmla="*/ 101 h 135"/>
                <a:gd name="T54" fmla="*/ 346 w 594"/>
                <a:gd name="T55" fmla="*/ 96 h 135"/>
                <a:gd name="T56" fmla="*/ 324 w 594"/>
                <a:gd name="T57" fmla="*/ 90 h 135"/>
                <a:gd name="T58" fmla="*/ 293 w 594"/>
                <a:gd name="T59" fmla="*/ 90 h 135"/>
                <a:gd name="T60" fmla="*/ 263 w 594"/>
                <a:gd name="T61" fmla="*/ 84 h 135"/>
                <a:gd name="T62" fmla="*/ 241 w 594"/>
                <a:gd name="T63" fmla="*/ 79 h 135"/>
                <a:gd name="T64" fmla="*/ 218 w 594"/>
                <a:gd name="T65" fmla="*/ 79 h 135"/>
                <a:gd name="T66" fmla="*/ 188 w 594"/>
                <a:gd name="T67" fmla="*/ 73 h 135"/>
                <a:gd name="T68" fmla="*/ 166 w 594"/>
                <a:gd name="T69" fmla="*/ 68 h 135"/>
                <a:gd name="T70" fmla="*/ 136 w 594"/>
                <a:gd name="T71" fmla="*/ 62 h 135"/>
                <a:gd name="T72" fmla="*/ 113 w 594"/>
                <a:gd name="T73" fmla="*/ 56 h 135"/>
                <a:gd name="T74" fmla="*/ 90 w 594"/>
                <a:gd name="T75" fmla="*/ 51 h 135"/>
                <a:gd name="T76" fmla="*/ 60 w 594"/>
                <a:gd name="T77" fmla="*/ 45 h 135"/>
                <a:gd name="T78" fmla="*/ 23 w 594"/>
                <a:gd name="T79" fmla="*/ 45 h 135"/>
                <a:gd name="T80" fmla="*/ 15 w 594"/>
                <a:gd name="T81" fmla="*/ 39 h 135"/>
                <a:gd name="T82" fmla="*/ 8 w 594"/>
                <a:gd name="T83" fmla="*/ 39 h 135"/>
                <a:gd name="T84" fmla="*/ 8 w 594"/>
                <a:gd name="T85" fmla="*/ 34 h 135"/>
                <a:gd name="T86" fmla="*/ 0 w 594"/>
                <a:gd name="T87" fmla="*/ 28 h 135"/>
                <a:gd name="T88" fmla="*/ 0 w 594"/>
                <a:gd name="T89" fmla="*/ 11 h 135"/>
                <a:gd name="T90" fmla="*/ 15 w 594"/>
                <a:gd name="T91" fmla="*/ 0 h 135"/>
                <a:gd name="T92" fmla="*/ 38 w 594"/>
                <a:gd name="T93" fmla="*/ 6 h 135"/>
                <a:gd name="T94" fmla="*/ 60 w 594"/>
                <a:gd name="T95" fmla="*/ 6 h 135"/>
                <a:gd name="T96" fmla="*/ 83 w 594"/>
                <a:gd name="T97" fmla="*/ 11 h 135"/>
                <a:gd name="T98" fmla="*/ 105 w 594"/>
                <a:gd name="T99" fmla="*/ 17 h 135"/>
                <a:gd name="T100" fmla="*/ 128 w 594"/>
                <a:gd name="T101" fmla="*/ 17 h 135"/>
                <a:gd name="T102" fmla="*/ 151 w 594"/>
                <a:gd name="T103" fmla="*/ 22 h 135"/>
                <a:gd name="T104" fmla="*/ 173 w 594"/>
                <a:gd name="T105" fmla="*/ 28 h 135"/>
                <a:gd name="T106" fmla="*/ 196 w 594"/>
                <a:gd name="T107" fmla="*/ 28 h 135"/>
                <a:gd name="T108" fmla="*/ 218 w 594"/>
                <a:gd name="T109" fmla="*/ 34 h 135"/>
                <a:gd name="T110" fmla="*/ 241 w 594"/>
                <a:gd name="T111" fmla="*/ 39 h 135"/>
                <a:gd name="T112" fmla="*/ 263 w 594"/>
                <a:gd name="T113" fmla="*/ 45 h 135"/>
                <a:gd name="T114" fmla="*/ 286 w 594"/>
                <a:gd name="T115" fmla="*/ 45 h 135"/>
                <a:gd name="T116" fmla="*/ 308 w 594"/>
                <a:gd name="T117" fmla="*/ 51 h 135"/>
                <a:gd name="T118" fmla="*/ 331 w 594"/>
                <a:gd name="T119" fmla="*/ 56 h 135"/>
                <a:gd name="T120" fmla="*/ 354 w 594"/>
                <a:gd name="T121" fmla="*/ 56 h 135"/>
                <a:gd name="T122" fmla="*/ 376 w 594"/>
                <a:gd name="T123" fmla="*/ 62 h 135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94"/>
                <a:gd name="T187" fmla="*/ 0 h 135"/>
                <a:gd name="T188" fmla="*/ 594 w 594"/>
                <a:gd name="T189" fmla="*/ 135 h 135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8" name="Freeform 104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>
                <a:gd name="T0" fmla="*/ 60 w 286"/>
                <a:gd name="T1" fmla="*/ 16 h 372"/>
                <a:gd name="T2" fmla="*/ 67 w 286"/>
                <a:gd name="T3" fmla="*/ 16 h 372"/>
                <a:gd name="T4" fmla="*/ 67 w 286"/>
                <a:gd name="T5" fmla="*/ 11 h 372"/>
                <a:gd name="T6" fmla="*/ 75 w 286"/>
                <a:gd name="T7" fmla="*/ 11 h 372"/>
                <a:gd name="T8" fmla="*/ 75 w 286"/>
                <a:gd name="T9" fmla="*/ 5 h 372"/>
                <a:gd name="T10" fmla="*/ 90 w 286"/>
                <a:gd name="T11" fmla="*/ 5 h 372"/>
                <a:gd name="T12" fmla="*/ 98 w 286"/>
                <a:gd name="T13" fmla="*/ 0 h 372"/>
                <a:gd name="T14" fmla="*/ 113 w 286"/>
                <a:gd name="T15" fmla="*/ 5 h 372"/>
                <a:gd name="T16" fmla="*/ 120 w 286"/>
                <a:gd name="T17" fmla="*/ 11 h 372"/>
                <a:gd name="T18" fmla="*/ 120 w 286"/>
                <a:gd name="T19" fmla="*/ 22 h 372"/>
                <a:gd name="T20" fmla="*/ 128 w 286"/>
                <a:gd name="T21" fmla="*/ 28 h 372"/>
                <a:gd name="T22" fmla="*/ 135 w 286"/>
                <a:gd name="T23" fmla="*/ 39 h 372"/>
                <a:gd name="T24" fmla="*/ 135 w 286"/>
                <a:gd name="T25" fmla="*/ 50 h 372"/>
                <a:gd name="T26" fmla="*/ 143 w 286"/>
                <a:gd name="T27" fmla="*/ 62 h 372"/>
                <a:gd name="T28" fmla="*/ 143 w 286"/>
                <a:gd name="T29" fmla="*/ 67 h 372"/>
                <a:gd name="T30" fmla="*/ 165 w 286"/>
                <a:gd name="T31" fmla="*/ 107 h 372"/>
                <a:gd name="T32" fmla="*/ 180 w 286"/>
                <a:gd name="T33" fmla="*/ 141 h 372"/>
                <a:gd name="T34" fmla="*/ 203 w 286"/>
                <a:gd name="T35" fmla="*/ 174 h 372"/>
                <a:gd name="T36" fmla="*/ 218 w 286"/>
                <a:gd name="T37" fmla="*/ 208 h 372"/>
                <a:gd name="T38" fmla="*/ 240 w 286"/>
                <a:gd name="T39" fmla="*/ 242 h 372"/>
                <a:gd name="T40" fmla="*/ 255 w 286"/>
                <a:gd name="T41" fmla="*/ 276 h 372"/>
                <a:gd name="T42" fmla="*/ 270 w 286"/>
                <a:gd name="T43" fmla="*/ 310 h 372"/>
                <a:gd name="T44" fmla="*/ 286 w 286"/>
                <a:gd name="T45" fmla="*/ 349 h 372"/>
                <a:gd name="T46" fmla="*/ 278 w 286"/>
                <a:gd name="T47" fmla="*/ 355 h 372"/>
                <a:gd name="T48" fmla="*/ 270 w 286"/>
                <a:gd name="T49" fmla="*/ 355 h 372"/>
                <a:gd name="T50" fmla="*/ 263 w 286"/>
                <a:gd name="T51" fmla="*/ 360 h 372"/>
                <a:gd name="T52" fmla="*/ 240 w 286"/>
                <a:gd name="T53" fmla="*/ 360 h 372"/>
                <a:gd name="T54" fmla="*/ 218 w 286"/>
                <a:gd name="T55" fmla="*/ 315 h 372"/>
                <a:gd name="T56" fmla="*/ 195 w 286"/>
                <a:gd name="T57" fmla="*/ 276 h 372"/>
                <a:gd name="T58" fmla="*/ 173 w 286"/>
                <a:gd name="T59" fmla="*/ 236 h 372"/>
                <a:gd name="T60" fmla="*/ 158 w 286"/>
                <a:gd name="T61" fmla="*/ 191 h 372"/>
                <a:gd name="T62" fmla="*/ 135 w 286"/>
                <a:gd name="T63" fmla="*/ 152 h 372"/>
                <a:gd name="T64" fmla="*/ 113 w 286"/>
                <a:gd name="T65" fmla="*/ 112 h 372"/>
                <a:gd name="T66" fmla="*/ 90 w 286"/>
                <a:gd name="T67" fmla="*/ 67 h 372"/>
                <a:gd name="T68" fmla="*/ 60 w 286"/>
                <a:gd name="T69" fmla="*/ 28 h 372"/>
                <a:gd name="T70" fmla="*/ 60 w 286"/>
                <a:gd name="T71" fmla="*/ 191 h 372"/>
                <a:gd name="T72" fmla="*/ 52 w 286"/>
                <a:gd name="T73" fmla="*/ 276 h 372"/>
                <a:gd name="T74" fmla="*/ 60 w 286"/>
                <a:gd name="T75" fmla="*/ 355 h 372"/>
                <a:gd name="T76" fmla="*/ 60 w 286"/>
                <a:gd name="T77" fmla="*/ 360 h 372"/>
                <a:gd name="T78" fmla="*/ 52 w 286"/>
                <a:gd name="T79" fmla="*/ 366 h 372"/>
                <a:gd name="T80" fmla="*/ 45 w 286"/>
                <a:gd name="T81" fmla="*/ 366 h 372"/>
                <a:gd name="T82" fmla="*/ 37 w 286"/>
                <a:gd name="T83" fmla="*/ 372 h 372"/>
                <a:gd name="T84" fmla="*/ 30 w 286"/>
                <a:gd name="T85" fmla="*/ 366 h 372"/>
                <a:gd name="T86" fmla="*/ 15 w 286"/>
                <a:gd name="T87" fmla="*/ 366 h 372"/>
                <a:gd name="T88" fmla="*/ 7 w 286"/>
                <a:gd name="T89" fmla="*/ 360 h 372"/>
                <a:gd name="T90" fmla="*/ 7 w 286"/>
                <a:gd name="T91" fmla="*/ 95 h 372"/>
                <a:gd name="T92" fmla="*/ 0 w 286"/>
                <a:gd name="T93" fmla="*/ 5 h 372"/>
                <a:gd name="T94" fmla="*/ 15 w 286"/>
                <a:gd name="T95" fmla="*/ 5 h 372"/>
                <a:gd name="T96" fmla="*/ 30 w 286"/>
                <a:gd name="T97" fmla="*/ 0 h 372"/>
                <a:gd name="T98" fmla="*/ 45 w 286"/>
                <a:gd name="T99" fmla="*/ 0 h 372"/>
                <a:gd name="T100" fmla="*/ 60 w 286"/>
                <a:gd name="T101" fmla="*/ 11 h 372"/>
                <a:gd name="T102" fmla="*/ 60 w 286"/>
                <a:gd name="T103" fmla="*/ 16 h 37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86"/>
                <a:gd name="T157" fmla="*/ 0 h 372"/>
                <a:gd name="T158" fmla="*/ 286 w 286"/>
                <a:gd name="T159" fmla="*/ 372 h 37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9" name="Freeform 105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>
                <a:gd name="T0" fmla="*/ 106 w 151"/>
                <a:gd name="T1" fmla="*/ 34 h 108"/>
                <a:gd name="T2" fmla="*/ 143 w 151"/>
                <a:gd name="T3" fmla="*/ 34 h 108"/>
                <a:gd name="T4" fmla="*/ 151 w 151"/>
                <a:gd name="T5" fmla="*/ 40 h 108"/>
                <a:gd name="T6" fmla="*/ 143 w 151"/>
                <a:gd name="T7" fmla="*/ 45 h 108"/>
                <a:gd name="T8" fmla="*/ 136 w 151"/>
                <a:gd name="T9" fmla="*/ 57 h 108"/>
                <a:gd name="T10" fmla="*/ 128 w 151"/>
                <a:gd name="T11" fmla="*/ 62 h 108"/>
                <a:gd name="T12" fmla="*/ 113 w 151"/>
                <a:gd name="T13" fmla="*/ 62 h 108"/>
                <a:gd name="T14" fmla="*/ 113 w 151"/>
                <a:gd name="T15" fmla="*/ 74 h 108"/>
                <a:gd name="T16" fmla="*/ 121 w 151"/>
                <a:gd name="T17" fmla="*/ 85 h 108"/>
                <a:gd name="T18" fmla="*/ 121 w 151"/>
                <a:gd name="T19" fmla="*/ 96 h 108"/>
                <a:gd name="T20" fmla="*/ 106 w 151"/>
                <a:gd name="T21" fmla="*/ 108 h 108"/>
                <a:gd name="T22" fmla="*/ 98 w 151"/>
                <a:gd name="T23" fmla="*/ 108 h 108"/>
                <a:gd name="T24" fmla="*/ 90 w 151"/>
                <a:gd name="T25" fmla="*/ 102 h 108"/>
                <a:gd name="T26" fmla="*/ 83 w 151"/>
                <a:gd name="T27" fmla="*/ 102 h 108"/>
                <a:gd name="T28" fmla="*/ 83 w 151"/>
                <a:gd name="T29" fmla="*/ 96 h 108"/>
                <a:gd name="T30" fmla="*/ 60 w 151"/>
                <a:gd name="T31" fmla="*/ 79 h 108"/>
                <a:gd name="T32" fmla="*/ 30 w 151"/>
                <a:gd name="T33" fmla="*/ 79 h 108"/>
                <a:gd name="T34" fmla="*/ 23 w 151"/>
                <a:gd name="T35" fmla="*/ 85 h 108"/>
                <a:gd name="T36" fmla="*/ 23 w 151"/>
                <a:gd name="T37" fmla="*/ 91 h 108"/>
                <a:gd name="T38" fmla="*/ 8 w 151"/>
                <a:gd name="T39" fmla="*/ 91 h 108"/>
                <a:gd name="T40" fmla="*/ 0 w 151"/>
                <a:gd name="T41" fmla="*/ 85 h 108"/>
                <a:gd name="T42" fmla="*/ 8 w 151"/>
                <a:gd name="T43" fmla="*/ 79 h 108"/>
                <a:gd name="T44" fmla="*/ 8 w 151"/>
                <a:gd name="T45" fmla="*/ 51 h 108"/>
                <a:gd name="T46" fmla="*/ 15 w 151"/>
                <a:gd name="T47" fmla="*/ 40 h 108"/>
                <a:gd name="T48" fmla="*/ 30 w 151"/>
                <a:gd name="T49" fmla="*/ 29 h 108"/>
                <a:gd name="T50" fmla="*/ 45 w 151"/>
                <a:gd name="T51" fmla="*/ 34 h 108"/>
                <a:gd name="T52" fmla="*/ 60 w 151"/>
                <a:gd name="T53" fmla="*/ 23 h 108"/>
                <a:gd name="T54" fmla="*/ 60 w 151"/>
                <a:gd name="T55" fmla="*/ 17 h 108"/>
                <a:gd name="T56" fmla="*/ 68 w 151"/>
                <a:gd name="T57" fmla="*/ 12 h 108"/>
                <a:gd name="T58" fmla="*/ 68 w 151"/>
                <a:gd name="T59" fmla="*/ 6 h 108"/>
                <a:gd name="T60" fmla="*/ 75 w 151"/>
                <a:gd name="T61" fmla="*/ 0 h 108"/>
                <a:gd name="T62" fmla="*/ 83 w 151"/>
                <a:gd name="T63" fmla="*/ 0 h 108"/>
                <a:gd name="T64" fmla="*/ 90 w 151"/>
                <a:gd name="T65" fmla="*/ 6 h 108"/>
                <a:gd name="T66" fmla="*/ 90 w 151"/>
                <a:gd name="T67" fmla="*/ 23 h 108"/>
                <a:gd name="T68" fmla="*/ 106 w 151"/>
                <a:gd name="T69" fmla="*/ 34 h 10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51"/>
                <a:gd name="T106" fmla="*/ 0 h 108"/>
                <a:gd name="T107" fmla="*/ 151 w 151"/>
                <a:gd name="T108" fmla="*/ 108 h 10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0" name="Freeform 106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>
                <a:gd name="T0" fmla="*/ 120 w 173"/>
                <a:gd name="T1" fmla="*/ 6 h 113"/>
                <a:gd name="T2" fmla="*/ 173 w 173"/>
                <a:gd name="T3" fmla="*/ 12 h 113"/>
                <a:gd name="T4" fmla="*/ 165 w 173"/>
                <a:gd name="T5" fmla="*/ 17 h 113"/>
                <a:gd name="T6" fmla="*/ 165 w 173"/>
                <a:gd name="T7" fmla="*/ 28 h 113"/>
                <a:gd name="T8" fmla="*/ 158 w 173"/>
                <a:gd name="T9" fmla="*/ 34 h 113"/>
                <a:gd name="T10" fmla="*/ 150 w 173"/>
                <a:gd name="T11" fmla="*/ 34 h 113"/>
                <a:gd name="T12" fmla="*/ 143 w 173"/>
                <a:gd name="T13" fmla="*/ 45 h 113"/>
                <a:gd name="T14" fmla="*/ 143 w 173"/>
                <a:gd name="T15" fmla="*/ 74 h 113"/>
                <a:gd name="T16" fmla="*/ 150 w 173"/>
                <a:gd name="T17" fmla="*/ 79 h 113"/>
                <a:gd name="T18" fmla="*/ 150 w 173"/>
                <a:gd name="T19" fmla="*/ 85 h 113"/>
                <a:gd name="T20" fmla="*/ 143 w 173"/>
                <a:gd name="T21" fmla="*/ 91 h 113"/>
                <a:gd name="T22" fmla="*/ 143 w 173"/>
                <a:gd name="T23" fmla="*/ 96 h 113"/>
                <a:gd name="T24" fmla="*/ 135 w 173"/>
                <a:gd name="T25" fmla="*/ 91 h 113"/>
                <a:gd name="T26" fmla="*/ 128 w 173"/>
                <a:gd name="T27" fmla="*/ 91 h 113"/>
                <a:gd name="T28" fmla="*/ 112 w 173"/>
                <a:gd name="T29" fmla="*/ 79 h 113"/>
                <a:gd name="T30" fmla="*/ 105 w 173"/>
                <a:gd name="T31" fmla="*/ 79 h 113"/>
                <a:gd name="T32" fmla="*/ 97 w 173"/>
                <a:gd name="T33" fmla="*/ 74 h 113"/>
                <a:gd name="T34" fmla="*/ 90 w 173"/>
                <a:gd name="T35" fmla="*/ 74 h 113"/>
                <a:gd name="T36" fmla="*/ 82 w 173"/>
                <a:gd name="T37" fmla="*/ 79 h 113"/>
                <a:gd name="T38" fmla="*/ 75 w 173"/>
                <a:gd name="T39" fmla="*/ 79 h 113"/>
                <a:gd name="T40" fmla="*/ 67 w 173"/>
                <a:gd name="T41" fmla="*/ 85 h 113"/>
                <a:gd name="T42" fmla="*/ 67 w 173"/>
                <a:gd name="T43" fmla="*/ 91 h 113"/>
                <a:gd name="T44" fmla="*/ 60 w 173"/>
                <a:gd name="T45" fmla="*/ 96 h 113"/>
                <a:gd name="T46" fmla="*/ 60 w 173"/>
                <a:gd name="T47" fmla="*/ 102 h 113"/>
                <a:gd name="T48" fmla="*/ 45 w 173"/>
                <a:gd name="T49" fmla="*/ 113 h 113"/>
                <a:gd name="T50" fmla="*/ 45 w 173"/>
                <a:gd name="T51" fmla="*/ 102 h 113"/>
                <a:gd name="T52" fmla="*/ 30 w 173"/>
                <a:gd name="T53" fmla="*/ 102 h 113"/>
                <a:gd name="T54" fmla="*/ 22 w 173"/>
                <a:gd name="T55" fmla="*/ 96 h 113"/>
                <a:gd name="T56" fmla="*/ 15 w 173"/>
                <a:gd name="T57" fmla="*/ 96 h 113"/>
                <a:gd name="T58" fmla="*/ 60 w 173"/>
                <a:gd name="T59" fmla="*/ 57 h 113"/>
                <a:gd name="T60" fmla="*/ 52 w 173"/>
                <a:gd name="T61" fmla="*/ 57 h 113"/>
                <a:gd name="T62" fmla="*/ 45 w 173"/>
                <a:gd name="T63" fmla="*/ 51 h 113"/>
                <a:gd name="T64" fmla="*/ 45 w 173"/>
                <a:gd name="T65" fmla="*/ 45 h 113"/>
                <a:gd name="T66" fmla="*/ 37 w 173"/>
                <a:gd name="T67" fmla="*/ 45 h 113"/>
                <a:gd name="T68" fmla="*/ 22 w 173"/>
                <a:gd name="T69" fmla="*/ 34 h 113"/>
                <a:gd name="T70" fmla="*/ 7 w 173"/>
                <a:gd name="T71" fmla="*/ 34 h 113"/>
                <a:gd name="T72" fmla="*/ 0 w 173"/>
                <a:gd name="T73" fmla="*/ 28 h 113"/>
                <a:gd name="T74" fmla="*/ 0 w 173"/>
                <a:gd name="T75" fmla="*/ 23 h 113"/>
                <a:gd name="T76" fmla="*/ 15 w 173"/>
                <a:gd name="T77" fmla="*/ 12 h 113"/>
                <a:gd name="T78" fmla="*/ 90 w 173"/>
                <a:gd name="T79" fmla="*/ 12 h 113"/>
                <a:gd name="T80" fmla="*/ 105 w 173"/>
                <a:gd name="T81" fmla="*/ 0 h 113"/>
                <a:gd name="T82" fmla="*/ 120 w 173"/>
                <a:gd name="T83" fmla="*/ 0 h 113"/>
                <a:gd name="T84" fmla="*/ 120 w 173"/>
                <a:gd name="T85" fmla="*/ 6 h 11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3"/>
                <a:gd name="T130" fmla="*/ 0 h 113"/>
                <a:gd name="T131" fmla="*/ 173 w 173"/>
                <a:gd name="T132" fmla="*/ 113 h 11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1" name="Freeform 107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>
                <a:gd name="T0" fmla="*/ 83 w 83"/>
                <a:gd name="T1" fmla="*/ 17 h 57"/>
                <a:gd name="T2" fmla="*/ 83 w 83"/>
                <a:gd name="T3" fmla="*/ 29 h 57"/>
                <a:gd name="T4" fmla="*/ 75 w 83"/>
                <a:gd name="T5" fmla="*/ 40 h 57"/>
                <a:gd name="T6" fmla="*/ 75 w 83"/>
                <a:gd name="T7" fmla="*/ 46 h 57"/>
                <a:gd name="T8" fmla="*/ 60 w 83"/>
                <a:gd name="T9" fmla="*/ 57 h 57"/>
                <a:gd name="T10" fmla="*/ 38 w 83"/>
                <a:gd name="T11" fmla="*/ 57 h 57"/>
                <a:gd name="T12" fmla="*/ 38 w 83"/>
                <a:gd name="T13" fmla="*/ 51 h 57"/>
                <a:gd name="T14" fmla="*/ 30 w 83"/>
                <a:gd name="T15" fmla="*/ 51 h 57"/>
                <a:gd name="T16" fmla="*/ 23 w 83"/>
                <a:gd name="T17" fmla="*/ 46 h 57"/>
                <a:gd name="T18" fmla="*/ 8 w 83"/>
                <a:gd name="T19" fmla="*/ 46 h 57"/>
                <a:gd name="T20" fmla="*/ 0 w 83"/>
                <a:gd name="T21" fmla="*/ 34 h 57"/>
                <a:gd name="T22" fmla="*/ 0 w 83"/>
                <a:gd name="T23" fmla="*/ 17 h 57"/>
                <a:gd name="T24" fmla="*/ 8 w 83"/>
                <a:gd name="T25" fmla="*/ 6 h 57"/>
                <a:gd name="T26" fmla="*/ 23 w 83"/>
                <a:gd name="T27" fmla="*/ 6 h 57"/>
                <a:gd name="T28" fmla="*/ 38 w 83"/>
                <a:gd name="T29" fmla="*/ 0 h 57"/>
                <a:gd name="T30" fmla="*/ 45 w 83"/>
                <a:gd name="T31" fmla="*/ 0 h 57"/>
                <a:gd name="T32" fmla="*/ 60 w 83"/>
                <a:gd name="T33" fmla="*/ 6 h 57"/>
                <a:gd name="T34" fmla="*/ 68 w 83"/>
                <a:gd name="T35" fmla="*/ 6 h 57"/>
                <a:gd name="T36" fmla="*/ 83 w 83"/>
                <a:gd name="T37" fmla="*/ 17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2" name="Freeform 108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>
                <a:gd name="T0" fmla="*/ 105 w 143"/>
                <a:gd name="T1" fmla="*/ 23 h 124"/>
                <a:gd name="T2" fmla="*/ 105 w 143"/>
                <a:gd name="T3" fmla="*/ 28 h 124"/>
                <a:gd name="T4" fmla="*/ 143 w 143"/>
                <a:gd name="T5" fmla="*/ 28 h 124"/>
                <a:gd name="T6" fmla="*/ 143 w 143"/>
                <a:gd name="T7" fmla="*/ 40 h 124"/>
                <a:gd name="T8" fmla="*/ 135 w 143"/>
                <a:gd name="T9" fmla="*/ 51 h 124"/>
                <a:gd name="T10" fmla="*/ 105 w 143"/>
                <a:gd name="T11" fmla="*/ 73 h 124"/>
                <a:gd name="T12" fmla="*/ 105 w 143"/>
                <a:gd name="T13" fmla="*/ 90 h 124"/>
                <a:gd name="T14" fmla="*/ 113 w 143"/>
                <a:gd name="T15" fmla="*/ 102 h 124"/>
                <a:gd name="T16" fmla="*/ 113 w 143"/>
                <a:gd name="T17" fmla="*/ 113 h 124"/>
                <a:gd name="T18" fmla="*/ 105 w 143"/>
                <a:gd name="T19" fmla="*/ 119 h 124"/>
                <a:gd name="T20" fmla="*/ 75 w 143"/>
                <a:gd name="T21" fmla="*/ 96 h 124"/>
                <a:gd name="T22" fmla="*/ 60 w 143"/>
                <a:gd name="T23" fmla="*/ 96 h 124"/>
                <a:gd name="T24" fmla="*/ 60 w 143"/>
                <a:gd name="T25" fmla="*/ 102 h 124"/>
                <a:gd name="T26" fmla="*/ 30 w 143"/>
                <a:gd name="T27" fmla="*/ 124 h 124"/>
                <a:gd name="T28" fmla="*/ 15 w 143"/>
                <a:gd name="T29" fmla="*/ 124 h 124"/>
                <a:gd name="T30" fmla="*/ 8 w 143"/>
                <a:gd name="T31" fmla="*/ 113 h 124"/>
                <a:gd name="T32" fmla="*/ 8 w 143"/>
                <a:gd name="T33" fmla="*/ 102 h 124"/>
                <a:gd name="T34" fmla="*/ 15 w 143"/>
                <a:gd name="T35" fmla="*/ 90 h 124"/>
                <a:gd name="T36" fmla="*/ 23 w 143"/>
                <a:gd name="T37" fmla="*/ 79 h 124"/>
                <a:gd name="T38" fmla="*/ 23 w 143"/>
                <a:gd name="T39" fmla="*/ 73 h 124"/>
                <a:gd name="T40" fmla="*/ 30 w 143"/>
                <a:gd name="T41" fmla="*/ 62 h 124"/>
                <a:gd name="T42" fmla="*/ 15 w 143"/>
                <a:gd name="T43" fmla="*/ 57 h 124"/>
                <a:gd name="T44" fmla="*/ 0 w 143"/>
                <a:gd name="T45" fmla="*/ 51 h 124"/>
                <a:gd name="T46" fmla="*/ 0 w 143"/>
                <a:gd name="T47" fmla="*/ 34 h 124"/>
                <a:gd name="T48" fmla="*/ 23 w 143"/>
                <a:gd name="T49" fmla="*/ 34 h 124"/>
                <a:gd name="T50" fmla="*/ 38 w 143"/>
                <a:gd name="T51" fmla="*/ 28 h 124"/>
                <a:gd name="T52" fmla="*/ 53 w 143"/>
                <a:gd name="T53" fmla="*/ 28 h 124"/>
                <a:gd name="T54" fmla="*/ 75 w 143"/>
                <a:gd name="T55" fmla="*/ 11 h 124"/>
                <a:gd name="T56" fmla="*/ 83 w 143"/>
                <a:gd name="T57" fmla="*/ 0 h 124"/>
                <a:gd name="T58" fmla="*/ 90 w 143"/>
                <a:gd name="T59" fmla="*/ 0 h 124"/>
                <a:gd name="T60" fmla="*/ 98 w 143"/>
                <a:gd name="T61" fmla="*/ 6 h 124"/>
                <a:gd name="T62" fmla="*/ 98 w 143"/>
                <a:gd name="T63" fmla="*/ 11 h 124"/>
                <a:gd name="T64" fmla="*/ 105 w 143"/>
                <a:gd name="T65" fmla="*/ 23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3"/>
                <a:gd name="T100" fmla="*/ 0 h 124"/>
                <a:gd name="T101" fmla="*/ 143 w 143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3" name="Freeform 109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>
                <a:gd name="T0" fmla="*/ 97 w 97"/>
                <a:gd name="T1" fmla="*/ 28 h 67"/>
                <a:gd name="T2" fmla="*/ 97 w 97"/>
                <a:gd name="T3" fmla="*/ 45 h 67"/>
                <a:gd name="T4" fmla="*/ 82 w 97"/>
                <a:gd name="T5" fmla="*/ 56 h 67"/>
                <a:gd name="T6" fmla="*/ 75 w 97"/>
                <a:gd name="T7" fmla="*/ 56 h 67"/>
                <a:gd name="T8" fmla="*/ 60 w 97"/>
                <a:gd name="T9" fmla="*/ 67 h 67"/>
                <a:gd name="T10" fmla="*/ 37 w 97"/>
                <a:gd name="T11" fmla="*/ 67 h 67"/>
                <a:gd name="T12" fmla="*/ 22 w 97"/>
                <a:gd name="T13" fmla="*/ 56 h 67"/>
                <a:gd name="T14" fmla="*/ 15 w 97"/>
                <a:gd name="T15" fmla="*/ 56 h 67"/>
                <a:gd name="T16" fmla="*/ 7 w 97"/>
                <a:gd name="T17" fmla="*/ 51 h 67"/>
                <a:gd name="T18" fmla="*/ 7 w 97"/>
                <a:gd name="T19" fmla="*/ 45 h 67"/>
                <a:gd name="T20" fmla="*/ 0 w 97"/>
                <a:gd name="T21" fmla="*/ 28 h 67"/>
                <a:gd name="T22" fmla="*/ 7 w 97"/>
                <a:gd name="T23" fmla="*/ 22 h 67"/>
                <a:gd name="T24" fmla="*/ 15 w 97"/>
                <a:gd name="T25" fmla="*/ 11 h 67"/>
                <a:gd name="T26" fmla="*/ 30 w 97"/>
                <a:gd name="T27" fmla="*/ 0 h 67"/>
                <a:gd name="T28" fmla="*/ 37 w 97"/>
                <a:gd name="T29" fmla="*/ 5 h 67"/>
                <a:gd name="T30" fmla="*/ 75 w 97"/>
                <a:gd name="T31" fmla="*/ 5 h 67"/>
                <a:gd name="T32" fmla="*/ 82 w 97"/>
                <a:gd name="T33" fmla="*/ 11 h 67"/>
                <a:gd name="T34" fmla="*/ 90 w 97"/>
                <a:gd name="T35" fmla="*/ 11 h 67"/>
                <a:gd name="T36" fmla="*/ 90 w 97"/>
                <a:gd name="T37" fmla="*/ 17 h 67"/>
                <a:gd name="T38" fmla="*/ 97 w 97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7"/>
                <a:gd name="T61" fmla="*/ 0 h 67"/>
                <a:gd name="T62" fmla="*/ 97 w 97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4" name="Freeform 110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>
                <a:gd name="T0" fmla="*/ 60 w 60"/>
                <a:gd name="T1" fmla="*/ 28 h 34"/>
                <a:gd name="T2" fmla="*/ 45 w 60"/>
                <a:gd name="T3" fmla="*/ 28 h 34"/>
                <a:gd name="T4" fmla="*/ 45 w 60"/>
                <a:gd name="T5" fmla="*/ 34 h 34"/>
                <a:gd name="T6" fmla="*/ 23 w 60"/>
                <a:gd name="T7" fmla="*/ 34 h 34"/>
                <a:gd name="T8" fmla="*/ 0 w 60"/>
                <a:gd name="T9" fmla="*/ 17 h 34"/>
                <a:gd name="T10" fmla="*/ 0 w 60"/>
                <a:gd name="T11" fmla="*/ 11 h 34"/>
                <a:gd name="T12" fmla="*/ 8 w 60"/>
                <a:gd name="T13" fmla="*/ 6 h 34"/>
                <a:gd name="T14" fmla="*/ 23 w 60"/>
                <a:gd name="T15" fmla="*/ 0 h 34"/>
                <a:gd name="T16" fmla="*/ 45 w 60"/>
                <a:gd name="T17" fmla="*/ 0 h 34"/>
                <a:gd name="T18" fmla="*/ 60 w 60"/>
                <a:gd name="T19" fmla="*/ 11 h 34"/>
                <a:gd name="T20" fmla="*/ 60 w 60"/>
                <a:gd name="T21" fmla="*/ 28 h 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0"/>
                <a:gd name="T34" fmla="*/ 0 h 34"/>
                <a:gd name="T35" fmla="*/ 60 w 60"/>
                <a:gd name="T36" fmla="*/ 34 h 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5" name="Freeform 111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>
                <a:gd name="T0" fmla="*/ 75 w 75"/>
                <a:gd name="T1" fmla="*/ 12 h 51"/>
                <a:gd name="T2" fmla="*/ 75 w 75"/>
                <a:gd name="T3" fmla="*/ 34 h 51"/>
                <a:gd name="T4" fmla="*/ 68 w 75"/>
                <a:gd name="T5" fmla="*/ 45 h 51"/>
                <a:gd name="T6" fmla="*/ 60 w 75"/>
                <a:gd name="T7" fmla="*/ 51 h 51"/>
                <a:gd name="T8" fmla="*/ 23 w 75"/>
                <a:gd name="T9" fmla="*/ 51 h 51"/>
                <a:gd name="T10" fmla="*/ 15 w 75"/>
                <a:gd name="T11" fmla="*/ 45 h 51"/>
                <a:gd name="T12" fmla="*/ 15 w 75"/>
                <a:gd name="T13" fmla="*/ 40 h 51"/>
                <a:gd name="T14" fmla="*/ 8 w 75"/>
                <a:gd name="T15" fmla="*/ 40 h 51"/>
                <a:gd name="T16" fmla="*/ 0 w 75"/>
                <a:gd name="T17" fmla="*/ 34 h 51"/>
                <a:gd name="T18" fmla="*/ 0 w 75"/>
                <a:gd name="T19" fmla="*/ 23 h 51"/>
                <a:gd name="T20" fmla="*/ 8 w 75"/>
                <a:gd name="T21" fmla="*/ 12 h 51"/>
                <a:gd name="T22" fmla="*/ 15 w 75"/>
                <a:gd name="T23" fmla="*/ 6 h 51"/>
                <a:gd name="T24" fmla="*/ 30 w 75"/>
                <a:gd name="T25" fmla="*/ 0 h 51"/>
                <a:gd name="T26" fmla="*/ 60 w 75"/>
                <a:gd name="T27" fmla="*/ 0 h 51"/>
                <a:gd name="T28" fmla="*/ 68 w 75"/>
                <a:gd name="T29" fmla="*/ 6 h 51"/>
                <a:gd name="T30" fmla="*/ 75 w 75"/>
                <a:gd name="T31" fmla="*/ 6 h 51"/>
                <a:gd name="T32" fmla="*/ 75 w 75"/>
                <a:gd name="T33" fmla="*/ 12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51"/>
                <a:gd name="T53" fmla="*/ 75 w 75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6" name="Freeform 112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>
                <a:gd name="T0" fmla="*/ 105 w 143"/>
                <a:gd name="T1" fmla="*/ 34 h 119"/>
                <a:gd name="T2" fmla="*/ 128 w 143"/>
                <a:gd name="T3" fmla="*/ 34 h 119"/>
                <a:gd name="T4" fmla="*/ 128 w 143"/>
                <a:gd name="T5" fmla="*/ 29 h 119"/>
                <a:gd name="T6" fmla="*/ 135 w 143"/>
                <a:gd name="T7" fmla="*/ 29 h 119"/>
                <a:gd name="T8" fmla="*/ 143 w 143"/>
                <a:gd name="T9" fmla="*/ 34 h 119"/>
                <a:gd name="T10" fmla="*/ 143 w 143"/>
                <a:gd name="T11" fmla="*/ 40 h 119"/>
                <a:gd name="T12" fmla="*/ 135 w 143"/>
                <a:gd name="T13" fmla="*/ 45 h 119"/>
                <a:gd name="T14" fmla="*/ 128 w 143"/>
                <a:gd name="T15" fmla="*/ 57 h 119"/>
                <a:gd name="T16" fmla="*/ 113 w 143"/>
                <a:gd name="T17" fmla="*/ 68 h 119"/>
                <a:gd name="T18" fmla="*/ 113 w 143"/>
                <a:gd name="T19" fmla="*/ 85 h 119"/>
                <a:gd name="T20" fmla="*/ 120 w 143"/>
                <a:gd name="T21" fmla="*/ 96 h 119"/>
                <a:gd name="T22" fmla="*/ 120 w 143"/>
                <a:gd name="T23" fmla="*/ 107 h 119"/>
                <a:gd name="T24" fmla="*/ 105 w 143"/>
                <a:gd name="T25" fmla="*/ 119 h 119"/>
                <a:gd name="T26" fmla="*/ 98 w 143"/>
                <a:gd name="T27" fmla="*/ 113 h 119"/>
                <a:gd name="T28" fmla="*/ 90 w 143"/>
                <a:gd name="T29" fmla="*/ 102 h 119"/>
                <a:gd name="T30" fmla="*/ 83 w 143"/>
                <a:gd name="T31" fmla="*/ 96 h 119"/>
                <a:gd name="T32" fmla="*/ 75 w 143"/>
                <a:gd name="T33" fmla="*/ 85 h 119"/>
                <a:gd name="T34" fmla="*/ 68 w 143"/>
                <a:gd name="T35" fmla="*/ 91 h 119"/>
                <a:gd name="T36" fmla="*/ 53 w 143"/>
                <a:gd name="T37" fmla="*/ 96 h 119"/>
                <a:gd name="T38" fmla="*/ 23 w 143"/>
                <a:gd name="T39" fmla="*/ 119 h 119"/>
                <a:gd name="T40" fmla="*/ 0 w 143"/>
                <a:gd name="T41" fmla="*/ 119 h 119"/>
                <a:gd name="T42" fmla="*/ 8 w 143"/>
                <a:gd name="T43" fmla="*/ 113 h 119"/>
                <a:gd name="T44" fmla="*/ 8 w 143"/>
                <a:gd name="T45" fmla="*/ 107 h 119"/>
                <a:gd name="T46" fmla="*/ 15 w 143"/>
                <a:gd name="T47" fmla="*/ 102 h 119"/>
                <a:gd name="T48" fmla="*/ 15 w 143"/>
                <a:gd name="T49" fmla="*/ 96 h 119"/>
                <a:gd name="T50" fmla="*/ 45 w 143"/>
                <a:gd name="T51" fmla="*/ 74 h 119"/>
                <a:gd name="T52" fmla="*/ 38 w 143"/>
                <a:gd name="T53" fmla="*/ 68 h 119"/>
                <a:gd name="T54" fmla="*/ 38 w 143"/>
                <a:gd name="T55" fmla="*/ 62 h 119"/>
                <a:gd name="T56" fmla="*/ 15 w 143"/>
                <a:gd name="T57" fmla="*/ 62 h 119"/>
                <a:gd name="T58" fmla="*/ 8 w 143"/>
                <a:gd name="T59" fmla="*/ 57 h 119"/>
                <a:gd name="T60" fmla="*/ 8 w 143"/>
                <a:gd name="T61" fmla="*/ 51 h 119"/>
                <a:gd name="T62" fmla="*/ 15 w 143"/>
                <a:gd name="T63" fmla="*/ 45 h 119"/>
                <a:gd name="T64" fmla="*/ 45 w 143"/>
                <a:gd name="T65" fmla="*/ 45 h 119"/>
                <a:gd name="T66" fmla="*/ 53 w 143"/>
                <a:gd name="T67" fmla="*/ 40 h 119"/>
                <a:gd name="T68" fmla="*/ 68 w 143"/>
                <a:gd name="T69" fmla="*/ 40 h 119"/>
                <a:gd name="T70" fmla="*/ 75 w 143"/>
                <a:gd name="T71" fmla="*/ 34 h 119"/>
                <a:gd name="T72" fmla="*/ 75 w 143"/>
                <a:gd name="T73" fmla="*/ 17 h 119"/>
                <a:gd name="T74" fmla="*/ 83 w 143"/>
                <a:gd name="T75" fmla="*/ 12 h 119"/>
                <a:gd name="T76" fmla="*/ 83 w 143"/>
                <a:gd name="T77" fmla="*/ 0 h 119"/>
                <a:gd name="T78" fmla="*/ 105 w 143"/>
                <a:gd name="T79" fmla="*/ 0 h 119"/>
                <a:gd name="T80" fmla="*/ 105 w 14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3"/>
                <a:gd name="T124" fmla="*/ 0 h 119"/>
                <a:gd name="T125" fmla="*/ 143 w 14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7" name="Freeform 113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>
                <a:gd name="T0" fmla="*/ 60 w 60"/>
                <a:gd name="T1" fmla="*/ 12 h 40"/>
                <a:gd name="T2" fmla="*/ 60 w 60"/>
                <a:gd name="T3" fmla="*/ 29 h 40"/>
                <a:gd name="T4" fmla="*/ 52 w 60"/>
                <a:gd name="T5" fmla="*/ 34 h 40"/>
                <a:gd name="T6" fmla="*/ 37 w 60"/>
                <a:gd name="T7" fmla="*/ 34 h 40"/>
                <a:gd name="T8" fmla="*/ 37 w 60"/>
                <a:gd name="T9" fmla="*/ 40 h 40"/>
                <a:gd name="T10" fmla="*/ 15 w 60"/>
                <a:gd name="T11" fmla="*/ 40 h 40"/>
                <a:gd name="T12" fmla="*/ 7 w 60"/>
                <a:gd name="T13" fmla="*/ 34 h 40"/>
                <a:gd name="T14" fmla="*/ 0 w 60"/>
                <a:gd name="T15" fmla="*/ 34 h 40"/>
                <a:gd name="T16" fmla="*/ 0 w 60"/>
                <a:gd name="T17" fmla="*/ 23 h 40"/>
                <a:gd name="T18" fmla="*/ 22 w 60"/>
                <a:gd name="T19" fmla="*/ 6 h 40"/>
                <a:gd name="T20" fmla="*/ 22 w 60"/>
                <a:gd name="T21" fmla="*/ 0 h 40"/>
                <a:gd name="T22" fmla="*/ 30 w 60"/>
                <a:gd name="T23" fmla="*/ 0 h 40"/>
                <a:gd name="T24" fmla="*/ 37 w 60"/>
                <a:gd name="T25" fmla="*/ 6 h 40"/>
                <a:gd name="T26" fmla="*/ 52 w 60"/>
                <a:gd name="T27" fmla="*/ 6 h 40"/>
                <a:gd name="T28" fmla="*/ 60 w 60"/>
                <a:gd name="T29" fmla="*/ 12 h 4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0"/>
                <a:gd name="T46" fmla="*/ 0 h 40"/>
                <a:gd name="T47" fmla="*/ 60 w 60"/>
                <a:gd name="T48" fmla="*/ 40 h 4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8" name="Freeform 114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>
                <a:gd name="T0" fmla="*/ 196 w 196"/>
                <a:gd name="T1" fmla="*/ 316 h 496"/>
                <a:gd name="T2" fmla="*/ 181 w 196"/>
                <a:gd name="T3" fmla="*/ 338 h 496"/>
                <a:gd name="T4" fmla="*/ 181 w 196"/>
                <a:gd name="T5" fmla="*/ 367 h 496"/>
                <a:gd name="T6" fmla="*/ 173 w 196"/>
                <a:gd name="T7" fmla="*/ 389 h 496"/>
                <a:gd name="T8" fmla="*/ 166 w 196"/>
                <a:gd name="T9" fmla="*/ 417 h 496"/>
                <a:gd name="T10" fmla="*/ 151 w 196"/>
                <a:gd name="T11" fmla="*/ 440 h 496"/>
                <a:gd name="T12" fmla="*/ 136 w 196"/>
                <a:gd name="T13" fmla="*/ 462 h 496"/>
                <a:gd name="T14" fmla="*/ 121 w 196"/>
                <a:gd name="T15" fmla="*/ 479 h 496"/>
                <a:gd name="T16" fmla="*/ 91 w 196"/>
                <a:gd name="T17" fmla="*/ 496 h 496"/>
                <a:gd name="T18" fmla="*/ 60 w 196"/>
                <a:gd name="T19" fmla="*/ 496 h 496"/>
                <a:gd name="T20" fmla="*/ 53 w 196"/>
                <a:gd name="T21" fmla="*/ 491 h 496"/>
                <a:gd name="T22" fmla="*/ 38 w 196"/>
                <a:gd name="T23" fmla="*/ 491 h 496"/>
                <a:gd name="T24" fmla="*/ 23 w 196"/>
                <a:gd name="T25" fmla="*/ 479 h 496"/>
                <a:gd name="T26" fmla="*/ 15 w 196"/>
                <a:gd name="T27" fmla="*/ 468 h 496"/>
                <a:gd name="T28" fmla="*/ 38 w 196"/>
                <a:gd name="T29" fmla="*/ 440 h 496"/>
                <a:gd name="T30" fmla="*/ 60 w 196"/>
                <a:gd name="T31" fmla="*/ 406 h 496"/>
                <a:gd name="T32" fmla="*/ 76 w 196"/>
                <a:gd name="T33" fmla="*/ 378 h 496"/>
                <a:gd name="T34" fmla="*/ 91 w 196"/>
                <a:gd name="T35" fmla="*/ 344 h 496"/>
                <a:gd name="T36" fmla="*/ 98 w 196"/>
                <a:gd name="T37" fmla="*/ 310 h 496"/>
                <a:gd name="T38" fmla="*/ 98 w 196"/>
                <a:gd name="T39" fmla="*/ 242 h 496"/>
                <a:gd name="T40" fmla="*/ 83 w 196"/>
                <a:gd name="T41" fmla="*/ 209 h 496"/>
                <a:gd name="T42" fmla="*/ 83 w 196"/>
                <a:gd name="T43" fmla="*/ 180 h 496"/>
                <a:gd name="T44" fmla="*/ 76 w 196"/>
                <a:gd name="T45" fmla="*/ 158 h 496"/>
                <a:gd name="T46" fmla="*/ 76 w 196"/>
                <a:gd name="T47" fmla="*/ 130 h 496"/>
                <a:gd name="T48" fmla="*/ 68 w 196"/>
                <a:gd name="T49" fmla="*/ 107 h 496"/>
                <a:gd name="T50" fmla="*/ 60 w 196"/>
                <a:gd name="T51" fmla="*/ 85 h 496"/>
                <a:gd name="T52" fmla="*/ 45 w 196"/>
                <a:gd name="T53" fmla="*/ 56 h 496"/>
                <a:gd name="T54" fmla="*/ 30 w 196"/>
                <a:gd name="T55" fmla="*/ 34 h 496"/>
                <a:gd name="T56" fmla="*/ 8 w 196"/>
                <a:gd name="T57" fmla="*/ 11 h 496"/>
                <a:gd name="T58" fmla="*/ 0 w 196"/>
                <a:gd name="T59" fmla="*/ 0 h 496"/>
                <a:gd name="T60" fmla="*/ 30 w 196"/>
                <a:gd name="T61" fmla="*/ 11 h 496"/>
                <a:gd name="T62" fmla="*/ 60 w 196"/>
                <a:gd name="T63" fmla="*/ 23 h 496"/>
                <a:gd name="T64" fmla="*/ 128 w 196"/>
                <a:gd name="T65" fmla="*/ 73 h 496"/>
                <a:gd name="T66" fmla="*/ 143 w 196"/>
                <a:gd name="T67" fmla="*/ 96 h 496"/>
                <a:gd name="T68" fmla="*/ 151 w 196"/>
                <a:gd name="T69" fmla="*/ 113 h 496"/>
                <a:gd name="T70" fmla="*/ 166 w 196"/>
                <a:gd name="T71" fmla="*/ 135 h 496"/>
                <a:gd name="T72" fmla="*/ 181 w 196"/>
                <a:gd name="T73" fmla="*/ 158 h 496"/>
                <a:gd name="T74" fmla="*/ 181 w 196"/>
                <a:gd name="T75" fmla="*/ 180 h 496"/>
                <a:gd name="T76" fmla="*/ 188 w 196"/>
                <a:gd name="T77" fmla="*/ 203 h 496"/>
                <a:gd name="T78" fmla="*/ 196 w 196"/>
                <a:gd name="T79" fmla="*/ 226 h 496"/>
                <a:gd name="T80" fmla="*/ 196 w 196"/>
                <a:gd name="T81" fmla="*/ 316 h 49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6"/>
                <a:gd name="T124" fmla="*/ 0 h 496"/>
                <a:gd name="T125" fmla="*/ 196 w 196"/>
                <a:gd name="T126" fmla="*/ 496 h 49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89" name="Freeform 115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>
                <a:gd name="T0" fmla="*/ 436 w 436"/>
                <a:gd name="T1" fmla="*/ 22 h 175"/>
                <a:gd name="T2" fmla="*/ 436 w 436"/>
                <a:gd name="T3" fmla="*/ 28 h 175"/>
                <a:gd name="T4" fmla="*/ 421 w 436"/>
                <a:gd name="T5" fmla="*/ 39 h 175"/>
                <a:gd name="T6" fmla="*/ 413 w 436"/>
                <a:gd name="T7" fmla="*/ 39 h 175"/>
                <a:gd name="T8" fmla="*/ 391 w 436"/>
                <a:gd name="T9" fmla="*/ 51 h 175"/>
                <a:gd name="T10" fmla="*/ 368 w 436"/>
                <a:gd name="T11" fmla="*/ 56 h 175"/>
                <a:gd name="T12" fmla="*/ 338 w 436"/>
                <a:gd name="T13" fmla="*/ 68 h 175"/>
                <a:gd name="T14" fmla="*/ 315 w 436"/>
                <a:gd name="T15" fmla="*/ 73 h 175"/>
                <a:gd name="T16" fmla="*/ 293 w 436"/>
                <a:gd name="T17" fmla="*/ 84 h 175"/>
                <a:gd name="T18" fmla="*/ 270 w 436"/>
                <a:gd name="T19" fmla="*/ 90 h 175"/>
                <a:gd name="T20" fmla="*/ 248 w 436"/>
                <a:gd name="T21" fmla="*/ 101 h 175"/>
                <a:gd name="T22" fmla="*/ 225 w 436"/>
                <a:gd name="T23" fmla="*/ 107 h 175"/>
                <a:gd name="T24" fmla="*/ 203 w 436"/>
                <a:gd name="T25" fmla="*/ 118 h 175"/>
                <a:gd name="T26" fmla="*/ 180 w 436"/>
                <a:gd name="T27" fmla="*/ 124 h 175"/>
                <a:gd name="T28" fmla="*/ 157 w 436"/>
                <a:gd name="T29" fmla="*/ 135 h 175"/>
                <a:gd name="T30" fmla="*/ 135 w 436"/>
                <a:gd name="T31" fmla="*/ 141 h 175"/>
                <a:gd name="T32" fmla="*/ 112 w 436"/>
                <a:gd name="T33" fmla="*/ 152 h 175"/>
                <a:gd name="T34" fmla="*/ 82 w 436"/>
                <a:gd name="T35" fmla="*/ 158 h 175"/>
                <a:gd name="T36" fmla="*/ 60 w 436"/>
                <a:gd name="T37" fmla="*/ 169 h 175"/>
                <a:gd name="T38" fmla="*/ 37 w 436"/>
                <a:gd name="T39" fmla="*/ 175 h 175"/>
                <a:gd name="T40" fmla="*/ 15 w 436"/>
                <a:gd name="T41" fmla="*/ 175 h 175"/>
                <a:gd name="T42" fmla="*/ 15 w 436"/>
                <a:gd name="T43" fmla="*/ 169 h 175"/>
                <a:gd name="T44" fmla="*/ 7 w 436"/>
                <a:gd name="T45" fmla="*/ 169 h 175"/>
                <a:gd name="T46" fmla="*/ 7 w 436"/>
                <a:gd name="T47" fmla="*/ 163 h 175"/>
                <a:gd name="T48" fmla="*/ 0 w 436"/>
                <a:gd name="T49" fmla="*/ 163 h 175"/>
                <a:gd name="T50" fmla="*/ 7 w 436"/>
                <a:gd name="T51" fmla="*/ 152 h 175"/>
                <a:gd name="T52" fmla="*/ 30 w 436"/>
                <a:gd name="T53" fmla="*/ 135 h 175"/>
                <a:gd name="T54" fmla="*/ 37 w 436"/>
                <a:gd name="T55" fmla="*/ 135 h 175"/>
                <a:gd name="T56" fmla="*/ 52 w 436"/>
                <a:gd name="T57" fmla="*/ 130 h 175"/>
                <a:gd name="T58" fmla="*/ 67 w 436"/>
                <a:gd name="T59" fmla="*/ 118 h 175"/>
                <a:gd name="T60" fmla="*/ 90 w 436"/>
                <a:gd name="T61" fmla="*/ 113 h 175"/>
                <a:gd name="T62" fmla="*/ 112 w 436"/>
                <a:gd name="T63" fmla="*/ 101 h 175"/>
                <a:gd name="T64" fmla="*/ 135 w 436"/>
                <a:gd name="T65" fmla="*/ 96 h 175"/>
                <a:gd name="T66" fmla="*/ 150 w 436"/>
                <a:gd name="T67" fmla="*/ 90 h 175"/>
                <a:gd name="T68" fmla="*/ 173 w 436"/>
                <a:gd name="T69" fmla="*/ 84 h 175"/>
                <a:gd name="T70" fmla="*/ 195 w 436"/>
                <a:gd name="T71" fmla="*/ 73 h 175"/>
                <a:gd name="T72" fmla="*/ 218 w 436"/>
                <a:gd name="T73" fmla="*/ 68 h 175"/>
                <a:gd name="T74" fmla="*/ 240 w 436"/>
                <a:gd name="T75" fmla="*/ 62 h 175"/>
                <a:gd name="T76" fmla="*/ 255 w 436"/>
                <a:gd name="T77" fmla="*/ 51 h 175"/>
                <a:gd name="T78" fmla="*/ 278 w 436"/>
                <a:gd name="T79" fmla="*/ 45 h 175"/>
                <a:gd name="T80" fmla="*/ 300 w 436"/>
                <a:gd name="T81" fmla="*/ 39 h 175"/>
                <a:gd name="T82" fmla="*/ 323 w 436"/>
                <a:gd name="T83" fmla="*/ 34 h 175"/>
                <a:gd name="T84" fmla="*/ 338 w 436"/>
                <a:gd name="T85" fmla="*/ 22 h 175"/>
                <a:gd name="T86" fmla="*/ 361 w 436"/>
                <a:gd name="T87" fmla="*/ 17 h 175"/>
                <a:gd name="T88" fmla="*/ 383 w 436"/>
                <a:gd name="T89" fmla="*/ 11 h 175"/>
                <a:gd name="T90" fmla="*/ 406 w 436"/>
                <a:gd name="T91" fmla="*/ 0 h 175"/>
                <a:gd name="T92" fmla="*/ 436 w 436"/>
                <a:gd name="T93" fmla="*/ 22 h 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36"/>
                <a:gd name="T142" fmla="*/ 0 h 175"/>
                <a:gd name="T143" fmla="*/ 436 w 436"/>
                <a:gd name="T144" fmla="*/ 175 h 17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0" name="Freeform 116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>
                <a:gd name="T0" fmla="*/ 188 w 203"/>
                <a:gd name="T1" fmla="*/ 84 h 490"/>
                <a:gd name="T2" fmla="*/ 165 w 203"/>
                <a:gd name="T3" fmla="*/ 129 h 490"/>
                <a:gd name="T4" fmla="*/ 142 w 203"/>
                <a:gd name="T5" fmla="*/ 180 h 490"/>
                <a:gd name="T6" fmla="*/ 127 w 203"/>
                <a:gd name="T7" fmla="*/ 225 h 490"/>
                <a:gd name="T8" fmla="*/ 120 w 203"/>
                <a:gd name="T9" fmla="*/ 276 h 490"/>
                <a:gd name="T10" fmla="*/ 112 w 203"/>
                <a:gd name="T11" fmla="*/ 327 h 490"/>
                <a:gd name="T12" fmla="*/ 112 w 203"/>
                <a:gd name="T13" fmla="*/ 372 h 490"/>
                <a:gd name="T14" fmla="*/ 120 w 203"/>
                <a:gd name="T15" fmla="*/ 423 h 490"/>
                <a:gd name="T16" fmla="*/ 142 w 203"/>
                <a:gd name="T17" fmla="*/ 468 h 490"/>
                <a:gd name="T18" fmla="*/ 127 w 203"/>
                <a:gd name="T19" fmla="*/ 479 h 490"/>
                <a:gd name="T20" fmla="*/ 120 w 203"/>
                <a:gd name="T21" fmla="*/ 479 h 490"/>
                <a:gd name="T22" fmla="*/ 120 w 203"/>
                <a:gd name="T23" fmla="*/ 485 h 490"/>
                <a:gd name="T24" fmla="*/ 112 w 203"/>
                <a:gd name="T25" fmla="*/ 485 h 490"/>
                <a:gd name="T26" fmla="*/ 105 w 203"/>
                <a:gd name="T27" fmla="*/ 490 h 490"/>
                <a:gd name="T28" fmla="*/ 75 w 203"/>
                <a:gd name="T29" fmla="*/ 490 h 490"/>
                <a:gd name="T30" fmla="*/ 75 w 203"/>
                <a:gd name="T31" fmla="*/ 485 h 490"/>
                <a:gd name="T32" fmla="*/ 52 w 203"/>
                <a:gd name="T33" fmla="*/ 485 h 490"/>
                <a:gd name="T34" fmla="*/ 52 w 203"/>
                <a:gd name="T35" fmla="*/ 479 h 490"/>
                <a:gd name="T36" fmla="*/ 45 w 203"/>
                <a:gd name="T37" fmla="*/ 479 h 490"/>
                <a:gd name="T38" fmla="*/ 37 w 203"/>
                <a:gd name="T39" fmla="*/ 473 h 490"/>
                <a:gd name="T40" fmla="*/ 37 w 203"/>
                <a:gd name="T41" fmla="*/ 462 h 490"/>
                <a:gd name="T42" fmla="*/ 30 w 203"/>
                <a:gd name="T43" fmla="*/ 451 h 490"/>
                <a:gd name="T44" fmla="*/ 22 w 203"/>
                <a:gd name="T45" fmla="*/ 439 h 490"/>
                <a:gd name="T46" fmla="*/ 15 w 203"/>
                <a:gd name="T47" fmla="*/ 428 h 490"/>
                <a:gd name="T48" fmla="*/ 15 w 203"/>
                <a:gd name="T49" fmla="*/ 411 h 490"/>
                <a:gd name="T50" fmla="*/ 7 w 203"/>
                <a:gd name="T51" fmla="*/ 400 h 490"/>
                <a:gd name="T52" fmla="*/ 7 w 203"/>
                <a:gd name="T53" fmla="*/ 377 h 490"/>
                <a:gd name="T54" fmla="*/ 0 w 203"/>
                <a:gd name="T55" fmla="*/ 360 h 490"/>
                <a:gd name="T56" fmla="*/ 0 w 203"/>
                <a:gd name="T57" fmla="*/ 315 h 490"/>
                <a:gd name="T58" fmla="*/ 15 w 203"/>
                <a:gd name="T59" fmla="*/ 270 h 490"/>
                <a:gd name="T60" fmla="*/ 22 w 203"/>
                <a:gd name="T61" fmla="*/ 231 h 490"/>
                <a:gd name="T62" fmla="*/ 37 w 203"/>
                <a:gd name="T63" fmla="*/ 191 h 490"/>
                <a:gd name="T64" fmla="*/ 45 w 203"/>
                <a:gd name="T65" fmla="*/ 146 h 490"/>
                <a:gd name="T66" fmla="*/ 67 w 203"/>
                <a:gd name="T67" fmla="*/ 107 h 490"/>
                <a:gd name="T68" fmla="*/ 97 w 203"/>
                <a:gd name="T69" fmla="*/ 73 h 490"/>
                <a:gd name="T70" fmla="*/ 127 w 203"/>
                <a:gd name="T71" fmla="*/ 33 h 490"/>
                <a:gd name="T72" fmla="*/ 173 w 203"/>
                <a:gd name="T73" fmla="*/ 5 h 490"/>
                <a:gd name="T74" fmla="*/ 180 w 203"/>
                <a:gd name="T75" fmla="*/ 5 h 490"/>
                <a:gd name="T76" fmla="*/ 195 w 203"/>
                <a:gd name="T77" fmla="*/ 0 h 490"/>
                <a:gd name="T78" fmla="*/ 203 w 203"/>
                <a:gd name="T79" fmla="*/ 0 h 490"/>
                <a:gd name="T80" fmla="*/ 203 w 203"/>
                <a:gd name="T81" fmla="*/ 45 h 490"/>
                <a:gd name="T82" fmla="*/ 195 w 203"/>
                <a:gd name="T83" fmla="*/ 67 h 490"/>
                <a:gd name="T84" fmla="*/ 188 w 203"/>
                <a:gd name="T85" fmla="*/ 84 h 49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3"/>
                <a:gd name="T130" fmla="*/ 0 h 490"/>
                <a:gd name="T131" fmla="*/ 203 w 203"/>
                <a:gd name="T132" fmla="*/ 490 h 49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1" name="Freeform 117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>
                <a:gd name="T0" fmla="*/ 368 w 376"/>
                <a:gd name="T1" fmla="*/ 113 h 153"/>
                <a:gd name="T2" fmla="*/ 376 w 376"/>
                <a:gd name="T3" fmla="*/ 119 h 153"/>
                <a:gd name="T4" fmla="*/ 376 w 376"/>
                <a:gd name="T5" fmla="*/ 141 h 153"/>
                <a:gd name="T6" fmla="*/ 361 w 376"/>
                <a:gd name="T7" fmla="*/ 153 h 153"/>
                <a:gd name="T8" fmla="*/ 353 w 376"/>
                <a:gd name="T9" fmla="*/ 153 h 153"/>
                <a:gd name="T10" fmla="*/ 346 w 376"/>
                <a:gd name="T11" fmla="*/ 147 h 153"/>
                <a:gd name="T12" fmla="*/ 338 w 376"/>
                <a:gd name="T13" fmla="*/ 147 h 153"/>
                <a:gd name="T14" fmla="*/ 316 w 376"/>
                <a:gd name="T15" fmla="*/ 141 h 153"/>
                <a:gd name="T16" fmla="*/ 293 w 376"/>
                <a:gd name="T17" fmla="*/ 136 h 153"/>
                <a:gd name="T18" fmla="*/ 278 w 376"/>
                <a:gd name="T19" fmla="*/ 130 h 153"/>
                <a:gd name="T20" fmla="*/ 256 w 376"/>
                <a:gd name="T21" fmla="*/ 119 h 153"/>
                <a:gd name="T22" fmla="*/ 241 w 376"/>
                <a:gd name="T23" fmla="*/ 113 h 153"/>
                <a:gd name="T24" fmla="*/ 218 w 376"/>
                <a:gd name="T25" fmla="*/ 108 h 153"/>
                <a:gd name="T26" fmla="*/ 195 w 376"/>
                <a:gd name="T27" fmla="*/ 102 h 153"/>
                <a:gd name="T28" fmla="*/ 173 w 376"/>
                <a:gd name="T29" fmla="*/ 91 h 153"/>
                <a:gd name="T30" fmla="*/ 158 w 376"/>
                <a:gd name="T31" fmla="*/ 85 h 153"/>
                <a:gd name="T32" fmla="*/ 135 w 376"/>
                <a:gd name="T33" fmla="*/ 79 h 153"/>
                <a:gd name="T34" fmla="*/ 113 w 376"/>
                <a:gd name="T35" fmla="*/ 74 h 153"/>
                <a:gd name="T36" fmla="*/ 98 w 376"/>
                <a:gd name="T37" fmla="*/ 62 h 153"/>
                <a:gd name="T38" fmla="*/ 75 w 376"/>
                <a:gd name="T39" fmla="*/ 57 h 153"/>
                <a:gd name="T40" fmla="*/ 53 w 376"/>
                <a:gd name="T41" fmla="*/ 51 h 153"/>
                <a:gd name="T42" fmla="*/ 38 w 376"/>
                <a:gd name="T43" fmla="*/ 46 h 153"/>
                <a:gd name="T44" fmla="*/ 15 w 376"/>
                <a:gd name="T45" fmla="*/ 40 h 153"/>
                <a:gd name="T46" fmla="*/ 0 w 376"/>
                <a:gd name="T47" fmla="*/ 29 h 153"/>
                <a:gd name="T48" fmla="*/ 0 w 376"/>
                <a:gd name="T49" fmla="*/ 0 h 153"/>
                <a:gd name="T50" fmla="*/ 30 w 376"/>
                <a:gd name="T51" fmla="*/ 0 h 153"/>
                <a:gd name="T52" fmla="*/ 45 w 376"/>
                <a:gd name="T53" fmla="*/ 6 h 153"/>
                <a:gd name="T54" fmla="*/ 60 w 376"/>
                <a:gd name="T55" fmla="*/ 12 h 153"/>
                <a:gd name="T56" fmla="*/ 83 w 376"/>
                <a:gd name="T57" fmla="*/ 17 h 153"/>
                <a:gd name="T58" fmla="*/ 98 w 376"/>
                <a:gd name="T59" fmla="*/ 23 h 153"/>
                <a:gd name="T60" fmla="*/ 113 w 376"/>
                <a:gd name="T61" fmla="*/ 29 h 153"/>
                <a:gd name="T62" fmla="*/ 128 w 376"/>
                <a:gd name="T63" fmla="*/ 34 h 153"/>
                <a:gd name="T64" fmla="*/ 143 w 376"/>
                <a:gd name="T65" fmla="*/ 40 h 153"/>
                <a:gd name="T66" fmla="*/ 158 w 376"/>
                <a:gd name="T67" fmla="*/ 46 h 153"/>
                <a:gd name="T68" fmla="*/ 173 w 376"/>
                <a:gd name="T69" fmla="*/ 51 h 153"/>
                <a:gd name="T70" fmla="*/ 188 w 376"/>
                <a:gd name="T71" fmla="*/ 51 h 153"/>
                <a:gd name="T72" fmla="*/ 203 w 376"/>
                <a:gd name="T73" fmla="*/ 57 h 153"/>
                <a:gd name="T74" fmla="*/ 218 w 376"/>
                <a:gd name="T75" fmla="*/ 62 h 153"/>
                <a:gd name="T76" fmla="*/ 233 w 376"/>
                <a:gd name="T77" fmla="*/ 68 h 153"/>
                <a:gd name="T78" fmla="*/ 248 w 376"/>
                <a:gd name="T79" fmla="*/ 74 h 153"/>
                <a:gd name="T80" fmla="*/ 256 w 376"/>
                <a:gd name="T81" fmla="*/ 79 h 153"/>
                <a:gd name="T82" fmla="*/ 271 w 376"/>
                <a:gd name="T83" fmla="*/ 85 h 153"/>
                <a:gd name="T84" fmla="*/ 293 w 376"/>
                <a:gd name="T85" fmla="*/ 91 h 153"/>
                <a:gd name="T86" fmla="*/ 301 w 376"/>
                <a:gd name="T87" fmla="*/ 96 h 153"/>
                <a:gd name="T88" fmla="*/ 316 w 376"/>
                <a:gd name="T89" fmla="*/ 96 h 153"/>
                <a:gd name="T90" fmla="*/ 331 w 376"/>
                <a:gd name="T91" fmla="*/ 102 h 153"/>
                <a:gd name="T92" fmla="*/ 346 w 376"/>
                <a:gd name="T93" fmla="*/ 108 h 153"/>
                <a:gd name="T94" fmla="*/ 368 w 376"/>
                <a:gd name="T95" fmla="*/ 113 h 15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76"/>
                <a:gd name="T145" fmla="*/ 0 h 153"/>
                <a:gd name="T146" fmla="*/ 376 w 376"/>
                <a:gd name="T147" fmla="*/ 153 h 15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2" name="Freeform 118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>
                <a:gd name="T0" fmla="*/ 128 w 526"/>
                <a:gd name="T1" fmla="*/ 56 h 299"/>
                <a:gd name="T2" fmla="*/ 158 w 526"/>
                <a:gd name="T3" fmla="*/ 79 h 299"/>
                <a:gd name="T4" fmla="*/ 173 w 526"/>
                <a:gd name="T5" fmla="*/ 85 h 299"/>
                <a:gd name="T6" fmla="*/ 188 w 526"/>
                <a:gd name="T7" fmla="*/ 90 h 299"/>
                <a:gd name="T8" fmla="*/ 195 w 526"/>
                <a:gd name="T9" fmla="*/ 102 h 299"/>
                <a:gd name="T10" fmla="*/ 210 w 526"/>
                <a:gd name="T11" fmla="*/ 107 h 299"/>
                <a:gd name="T12" fmla="*/ 218 w 526"/>
                <a:gd name="T13" fmla="*/ 113 h 299"/>
                <a:gd name="T14" fmla="*/ 233 w 526"/>
                <a:gd name="T15" fmla="*/ 119 h 299"/>
                <a:gd name="T16" fmla="*/ 255 w 526"/>
                <a:gd name="T17" fmla="*/ 135 h 299"/>
                <a:gd name="T18" fmla="*/ 270 w 526"/>
                <a:gd name="T19" fmla="*/ 135 h 299"/>
                <a:gd name="T20" fmla="*/ 278 w 526"/>
                <a:gd name="T21" fmla="*/ 147 h 299"/>
                <a:gd name="T22" fmla="*/ 293 w 526"/>
                <a:gd name="T23" fmla="*/ 152 h 299"/>
                <a:gd name="T24" fmla="*/ 308 w 526"/>
                <a:gd name="T25" fmla="*/ 158 h 299"/>
                <a:gd name="T26" fmla="*/ 316 w 526"/>
                <a:gd name="T27" fmla="*/ 164 h 299"/>
                <a:gd name="T28" fmla="*/ 323 w 526"/>
                <a:gd name="T29" fmla="*/ 164 h 299"/>
                <a:gd name="T30" fmla="*/ 338 w 526"/>
                <a:gd name="T31" fmla="*/ 169 h 299"/>
                <a:gd name="T32" fmla="*/ 353 w 526"/>
                <a:gd name="T33" fmla="*/ 175 h 299"/>
                <a:gd name="T34" fmla="*/ 368 w 526"/>
                <a:gd name="T35" fmla="*/ 181 h 299"/>
                <a:gd name="T36" fmla="*/ 383 w 526"/>
                <a:gd name="T37" fmla="*/ 186 h 299"/>
                <a:gd name="T38" fmla="*/ 398 w 526"/>
                <a:gd name="T39" fmla="*/ 192 h 299"/>
                <a:gd name="T40" fmla="*/ 413 w 526"/>
                <a:gd name="T41" fmla="*/ 197 h 299"/>
                <a:gd name="T42" fmla="*/ 443 w 526"/>
                <a:gd name="T43" fmla="*/ 220 h 299"/>
                <a:gd name="T44" fmla="*/ 458 w 526"/>
                <a:gd name="T45" fmla="*/ 226 h 299"/>
                <a:gd name="T46" fmla="*/ 473 w 526"/>
                <a:gd name="T47" fmla="*/ 231 h 299"/>
                <a:gd name="T48" fmla="*/ 488 w 526"/>
                <a:gd name="T49" fmla="*/ 243 h 299"/>
                <a:gd name="T50" fmla="*/ 504 w 526"/>
                <a:gd name="T51" fmla="*/ 248 h 299"/>
                <a:gd name="T52" fmla="*/ 526 w 526"/>
                <a:gd name="T53" fmla="*/ 265 h 299"/>
                <a:gd name="T54" fmla="*/ 526 w 526"/>
                <a:gd name="T55" fmla="*/ 293 h 299"/>
                <a:gd name="T56" fmla="*/ 519 w 526"/>
                <a:gd name="T57" fmla="*/ 299 h 299"/>
                <a:gd name="T58" fmla="*/ 504 w 526"/>
                <a:gd name="T59" fmla="*/ 293 h 299"/>
                <a:gd name="T60" fmla="*/ 488 w 526"/>
                <a:gd name="T61" fmla="*/ 288 h 299"/>
                <a:gd name="T62" fmla="*/ 466 w 526"/>
                <a:gd name="T63" fmla="*/ 271 h 299"/>
                <a:gd name="T64" fmla="*/ 451 w 526"/>
                <a:gd name="T65" fmla="*/ 265 h 299"/>
                <a:gd name="T66" fmla="*/ 443 w 526"/>
                <a:gd name="T67" fmla="*/ 260 h 299"/>
                <a:gd name="T68" fmla="*/ 428 w 526"/>
                <a:gd name="T69" fmla="*/ 254 h 299"/>
                <a:gd name="T70" fmla="*/ 406 w 526"/>
                <a:gd name="T71" fmla="*/ 243 h 299"/>
                <a:gd name="T72" fmla="*/ 391 w 526"/>
                <a:gd name="T73" fmla="*/ 237 h 299"/>
                <a:gd name="T74" fmla="*/ 376 w 526"/>
                <a:gd name="T75" fmla="*/ 226 h 299"/>
                <a:gd name="T76" fmla="*/ 361 w 526"/>
                <a:gd name="T77" fmla="*/ 220 h 299"/>
                <a:gd name="T78" fmla="*/ 338 w 526"/>
                <a:gd name="T79" fmla="*/ 209 h 299"/>
                <a:gd name="T80" fmla="*/ 323 w 526"/>
                <a:gd name="T81" fmla="*/ 203 h 299"/>
                <a:gd name="T82" fmla="*/ 301 w 526"/>
                <a:gd name="T83" fmla="*/ 197 h 299"/>
                <a:gd name="T84" fmla="*/ 285 w 526"/>
                <a:gd name="T85" fmla="*/ 186 h 299"/>
                <a:gd name="T86" fmla="*/ 270 w 526"/>
                <a:gd name="T87" fmla="*/ 181 h 299"/>
                <a:gd name="T88" fmla="*/ 248 w 526"/>
                <a:gd name="T89" fmla="*/ 175 h 299"/>
                <a:gd name="T90" fmla="*/ 233 w 526"/>
                <a:gd name="T91" fmla="*/ 169 h 299"/>
                <a:gd name="T92" fmla="*/ 218 w 526"/>
                <a:gd name="T93" fmla="*/ 158 h 299"/>
                <a:gd name="T94" fmla="*/ 195 w 526"/>
                <a:gd name="T95" fmla="*/ 147 h 299"/>
                <a:gd name="T96" fmla="*/ 180 w 526"/>
                <a:gd name="T97" fmla="*/ 141 h 299"/>
                <a:gd name="T98" fmla="*/ 150 w 526"/>
                <a:gd name="T99" fmla="*/ 119 h 299"/>
                <a:gd name="T100" fmla="*/ 7 w 526"/>
                <a:gd name="T101" fmla="*/ 34 h 299"/>
                <a:gd name="T102" fmla="*/ 0 w 526"/>
                <a:gd name="T103" fmla="*/ 28 h 299"/>
                <a:gd name="T104" fmla="*/ 0 w 526"/>
                <a:gd name="T105" fmla="*/ 6 h 299"/>
                <a:gd name="T106" fmla="*/ 15 w 526"/>
                <a:gd name="T107" fmla="*/ 0 h 299"/>
                <a:gd name="T108" fmla="*/ 30 w 526"/>
                <a:gd name="T109" fmla="*/ 0 h 299"/>
                <a:gd name="T110" fmla="*/ 37 w 526"/>
                <a:gd name="T111" fmla="*/ 6 h 299"/>
                <a:gd name="T112" fmla="*/ 52 w 526"/>
                <a:gd name="T113" fmla="*/ 11 h 299"/>
                <a:gd name="T114" fmla="*/ 60 w 526"/>
                <a:gd name="T115" fmla="*/ 11 h 299"/>
                <a:gd name="T116" fmla="*/ 75 w 526"/>
                <a:gd name="T117" fmla="*/ 23 h 299"/>
                <a:gd name="T118" fmla="*/ 128 w 526"/>
                <a:gd name="T119" fmla="*/ 56 h 2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26"/>
                <a:gd name="T181" fmla="*/ 0 h 299"/>
                <a:gd name="T182" fmla="*/ 526 w 526"/>
                <a:gd name="T183" fmla="*/ 299 h 2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3" name="Freeform 119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>
                <a:gd name="T0" fmla="*/ 587 w 587"/>
                <a:gd name="T1" fmla="*/ 17 h 349"/>
                <a:gd name="T2" fmla="*/ 587 w 587"/>
                <a:gd name="T3" fmla="*/ 22 h 349"/>
                <a:gd name="T4" fmla="*/ 557 w 587"/>
                <a:gd name="T5" fmla="*/ 45 h 349"/>
                <a:gd name="T6" fmla="*/ 534 w 587"/>
                <a:gd name="T7" fmla="*/ 56 h 349"/>
                <a:gd name="T8" fmla="*/ 519 w 587"/>
                <a:gd name="T9" fmla="*/ 62 h 349"/>
                <a:gd name="T10" fmla="*/ 489 w 587"/>
                <a:gd name="T11" fmla="*/ 84 h 349"/>
                <a:gd name="T12" fmla="*/ 467 w 587"/>
                <a:gd name="T13" fmla="*/ 96 h 349"/>
                <a:gd name="T14" fmla="*/ 437 w 587"/>
                <a:gd name="T15" fmla="*/ 118 h 349"/>
                <a:gd name="T16" fmla="*/ 414 w 587"/>
                <a:gd name="T17" fmla="*/ 129 h 349"/>
                <a:gd name="T18" fmla="*/ 399 w 587"/>
                <a:gd name="T19" fmla="*/ 135 h 349"/>
                <a:gd name="T20" fmla="*/ 384 w 587"/>
                <a:gd name="T21" fmla="*/ 152 h 349"/>
                <a:gd name="T22" fmla="*/ 369 w 587"/>
                <a:gd name="T23" fmla="*/ 158 h 349"/>
                <a:gd name="T24" fmla="*/ 346 w 587"/>
                <a:gd name="T25" fmla="*/ 169 h 349"/>
                <a:gd name="T26" fmla="*/ 316 w 587"/>
                <a:gd name="T27" fmla="*/ 191 h 349"/>
                <a:gd name="T28" fmla="*/ 301 w 587"/>
                <a:gd name="T29" fmla="*/ 191 h 349"/>
                <a:gd name="T30" fmla="*/ 286 w 587"/>
                <a:gd name="T31" fmla="*/ 197 h 349"/>
                <a:gd name="T32" fmla="*/ 271 w 587"/>
                <a:gd name="T33" fmla="*/ 208 h 349"/>
                <a:gd name="T34" fmla="*/ 256 w 587"/>
                <a:gd name="T35" fmla="*/ 214 h 349"/>
                <a:gd name="T36" fmla="*/ 241 w 587"/>
                <a:gd name="T37" fmla="*/ 225 h 349"/>
                <a:gd name="T38" fmla="*/ 226 w 587"/>
                <a:gd name="T39" fmla="*/ 231 h 349"/>
                <a:gd name="T40" fmla="*/ 211 w 587"/>
                <a:gd name="T41" fmla="*/ 237 h 349"/>
                <a:gd name="T42" fmla="*/ 204 w 587"/>
                <a:gd name="T43" fmla="*/ 242 h 349"/>
                <a:gd name="T44" fmla="*/ 188 w 587"/>
                <a:gd name="T45" fmla="*/ 248 h 349"/>
                <a:gd name="T46" fmla="*/ 158 w 587"/>
                <a:gd name="T47" fmla="*/ 270 h 349"/>
                <a:gd name="T48" fmla="*/ 143 w 587"/>
                <a:gd name="T49" fmla="*/ 276 h 349"/>
                <a:gd name="T50" fmla="*/ 121 w 587"/>
                <a:gd name="T51" fmla="*/ 293 h 349"/>
                <a:gd name="T52" fmla="*/ 106 w 587"/>
                <a:gd name="T53" fmla="*/ 299 h 349"/>
                <a:gd name="T54" fmla="*/ 61 w 587"/>
                <a:gd name="T55" fmla="*/ 332 h 349"/>
                <a:gd name="T56" fmla="*/ 46 w 587"/>
                <a:gd name="T57" fmla="*/ 338 h 349"/>
                <a:gd name="T58" fmla="*/ 38 w 587"/>
                <a:gd name="T59" fmla="*/ 349 h 349"/>
                <a:gd name="T60" fmla="*/ 31 w 587"/>
                <a:gd name="T61" fmla="*/ 344 h 349"/>
                <a:gd name="T62" fmla="*/ 16 w 587"/>
                <a:gd name="T63" fmla="*/ 344 h 349"/>
                <a:gd name="T64" fmla="*/ 8 w 587"/>
                <a:gd name="T65" fmla="*/ 338 h 349"/>
                <a:gd name="T66" fmla="*/ 0 w 587"/>
                <a:gd name="T67" fmla="*/ 338 h 349"/>
                <a:gd name="T68" fmla="*/ 0 w 587"/>
                <a:gd name="T69" fmla="*/ 316 h 349"/>
                <a:gd name="T70" fmla="*/ 8 w 587"/>
                <a:gd name="T71" fmla="*/ 310 h 349"/>
                <a:gd name="T72" fmla="*/ 16 w 587"/>
                <a:gd name="T73" fmla="*/ 310 h 349"/>
                <a:gd name="T74" fmla="*/ 31 w 587"/>
                <a:gd name="T75" fmla="*/ 299 h 349"/>
                <a:gd name="T76" fmla="*/ 38 w 587"/>
                <a:gd name="T77" fmla="*/ 299 h 349"/>
                <a:gd name="T78" fmla="*/ 98 w 587"/>
                <a:gd name="T79" fmla="*/ 254 h 349"/>
                <a:gd name="T80" fmla="*/ 128 w 587"/>
                <a:gd name="T81" fmla="*/ 237 h 349"/>
                <a:gd name="T82" fmla="*/ 158 w 587"/>
                <a:gd name="T83" fmla="*/ 220 h 349"/>
                <a:gd name="T84" fmla="*/ 181 w 587"/>
                <a:gd name="T85" fmla="*/ 203 h 349"/>
                <a:gd name="T86" fmla="*/ 211 w 587"/>
                <a:gd name="T87" fmla="*/ 191 h 349"/>
                <a:gd name="T88" fmla="*/ 241 w 587"/>
                <a:gd name="T89" fmla="*/ 175 h 349"/>
                <a:gd name="T90" fmla="*/ 271 w 587"/>
                <a:gd name="T91" fmla="*/ 163 h 349"/>
                <a:gd name="T92" fmla="*/ 301 w 587"/>
                <a:gd name="T93" fmla="*/ 146 h 349"/>
                <a:gd name="T94" fmla="*/ 331 w 587"/>
                <a:gd name="T95" fmla="*/ 129 h 349"/>
                <a:gd name="T96" fmla="*/ 361 w 587"/>
                <a:gd name="T97" fmla="*/ 118 h 349"/>
                <a:gd name="T98" fmla="*/ 384 w 587"/>
                <a:gd name="T99" fmla="*/ 101 h 349"/>
                <a:gd name="T100" fmla="*/ 414 w 587"/>
                <a:gd name="T101" fmla="*/ 84 h 349"/>
                <a:gd name="T102" fmla="*/ 444 w 587"/>
                <a:gd name="T103" fmla="*/ 67 h 349"/>
                <a:gd name="T104" fmla="*/ 504 w 587"/>
                <a:gd name="T105" fmla="*/ 22 h 349"/>
                <a:gd name="T106" fmla="*/ 519 w 587"/>
                <a:gd name="T107" fmla="*/ 17 h 349"/>
                <a:gd name="T108" fmla="*/ 534 w 587"/>
                <a:gd name="T109" fmla="*/ 5 h 349"/>
                <a:gd name="T110" fmla="*/ 542 w 587"/>
                <a:gd name="T111" fmla="*/ 5 h 349"/>
                <a:gd name="T112" fmla="*/ 557 w 587"/>
                <a:gd name="T113" fmla="*/ 0 h 349"/>
                <a:gd name="T114" fmla="*/ 572 w 587"/>
                <a:gd name="T115" fmla="*/ 0 h 349"/>
                <a:gd name="T116" fmla="*/ 579 w 587"/>
                <a:gd name="T117" fmla="*/ 5 h 349"/>
                <a:gd name="T118" fmla="*/ 587 w 587"/>
                <a:gd name="T119" fmla="*/ 17 h 3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87"/>
                <a:gd name="T181" fmla="*/ 0 h 349"/>
                <a:gd name="T182" fmla="*/ 587 w 587"/>
                <a:gd name="T183" fmla="*/ 349 h 3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4" name="Freeform 120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>
                <a:gd name="T0" fmla="*/ 75 w 75"/>
                <a:gd name="T1" fmla="*/ 22 h 39"/>
                <a:gd name="T2" fmla="*/ 75 w 75"/>
                <a:gd name="T3" fmla="*/ 28 h 39"/>
                <a:gd name="T4" fmla="*/ 60 w 75"/>
                <a:gd name="T5" fmla="*/ 39 h 39"/>
                <a:gd name="T6" fmla="*/ 30 w 75"/>
                <a:gd name="T7" fmla="*/ 39 h 39"/>
                <a:gd name="T8" fmla="*/ 22 w 75"/>
                <a:gd name="T9" fmla="*/ 34 h 39"/>
                <a:gd name="T10" fmla="*/ 7 w 75"/>
                <a:gd name="T11" fmla="*/ 28 h 39"/>
                <a:gd name="T12" fmla="*/ 0 w 75"/>
                <a:gd name="T13" fmla="*/ 22 h 39"/>
                <a:gd name="T14" fmla="*/ 0 w 75"/>
                <a:gd name="T15" fmla="*/ 11 h 39"/>
                <a:gd name="T16" fmla="*/ 15 w 75"/>
                <a:gd name="T17" fmla="*/ 5 h 39"/>
                <a:gd name="T18" fmla="*/ 22 w 75"/>
                <a:gd name="T19" fmla="*/ 0 h 39"/>
                <a:gd name="T20" fmla="*/ 60 w 75"/>
                <a:gd name="T21" fmla="*/ 0 h 39"/>
                <a:gd name="T22" fmla="*/ 75 w 75"/>
                <a:gd name="T23" fmla="*/ 11 h 39"/>
                <a:gd name="T24" fmla="*/ 75 w 75"/>
                <a:gd name="T25" fmla="*/ 22 h 3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5"/>
                <a:gd name="T40" fmla="*/ 0 h 39"/>
                <a:gd name="T41" fmla="*/ 75 w 75"/>
                <a:gd name="T42" fmla="*/ 39 h 3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5" name="Freeform 121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>
                <a:gd name="T0" fmla="*/ 52 w 52"/>
                <a:gd name="T1" fmla="*/ 6 h 40"/>
                <a:gd name="T2" fmla="*/ 52 w 52"/>
                <a:gd name="T3" fmla="*/ 29 h 40"/>
                <a:gd name="T4" fmla="*/ 45 w 52"/>
                <a:gd name="T5" fmla="*/ 40 h 40"/>
                <a:gd name="T6" fmla="*/ 7 w 52"/>
                <a:gd name="T7" fmla="*/ 40 h 40"/>
                <a:gd name="T8" fmla="*/ 0 w 52"/>
                <a:gd name="T9" fmla="*/ 29 h 40"/>
                <a:gd name="T10" fmla="*/ 0 w 52"/>
                <a:gd name="T11" fmla="*/ 12 h 40"/>
                <a:gd name="T12" fmla="*/ 15 w 52"/>
                <a:gd name="T13" fmla="*/ 0 h 40"/>
                <a:gd name="T14" fmla="*/ 45 w 52"/>
                <a:gd name="T15" fmla="*/ 0 h 40"/>
                <a:gd name="T16" fmla="*/ 52 w 52"/>
                <a:gd name="T17" fmla="*/ 6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"/>
                <a:gd name="T28" fmla="*/ 0 h 40"/>
                <a:gd name="T29" fmla="*/ 52 w 52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6" name="Freeform 122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>
                <a:gd name="T0" fmla="*/ 128 w 165"/>
                <a:gd name="T1" fmla="*/ 40 h 130"/>
                <a:gd name="T2" fmla="*/ 135 w 165"/>
                <a:gd name="T3" fmla="*/ 45 h 130"/>
                <a:gd name="T4" fmla="*/ 150 w 165"/>
                <a:gd name="T5" fmla="*/ 40 h 130"/>
                <a:gd name="T6" fmla="*/ 158 w 165"/>
                <a:gd name="T7" fmla="*/ 45 h 130"/>
                <a:gd name="T8" fmla="*/ 165 w 165"/>
                <a:gd name="T9" fmla="*/ 45 h 130"/>
                <a:gd name="T10" fmla="*/ 165 w 165"/>
                <a:gd name="T11" fmla="*/ 51 h 130"/>
                <a:gd name="T12" fmla="*/ 158 w 165"/>
                <a:gd name="T13" fmla="*/ 51 h 130"/>
                <a:gd name="T14" fmla="*/ 150 w 165"/>
                <a:gd name="T15" fmla="*/ 57 h 130"/>
                <a:gd name="T16" fmla="*/ 158 w 165"/>
                <a:gd name="T17" fmla="*/ 57 h 130"/>
                <a:gd name="T18" fmla="*/ 143 w 165"/>
                <a:gd name="T19" fmla="*/ 62 h 130"/>
                <a:gd name="T20" fmla="*/ 135 w 165"/>
                <a:gd name="T21" fmla="*/ 68 h 130"/>
                <a:gd name="T22" fmla="*/ 135 w 165"/>
                <a:gd name="T23" fmla="*/ 113 h 130"/>
                <a:gd name="T24" fmla="*/ 128 w 165"/>
                <a:gd name="T25" fmla="*/ 113 h 130"/>
                <a:gd name="T26" fmla="*/ 120 w 165"/>
                <a:gd name="T27" fmla="*/ 119 h 130"/>
                <a:gd name="T28" fmla="*/ 120 w 165"/>
                <a:gd name="T29" fmla="*/ 124 h 130"/>
                <a:gd name="T30" fmla="*/ 113 w 165"/>
                <a:gd name="T31" fmla="*/ 124 h 130"/>
                <a:gd name="T32" fmla="*/ 98 w 165"/>
                <a:gd name="T33" fmla="*/ 113 h 130"/>
                <a:gd name="T34" fmla="*/ 90 w 165"/>
                <a:gd name="T35" fmla="*/ 113 h 130"/>
                <a:gd name="T36" fmla="*/ 83 w 165"/>
                <a:gd name="T37" fmla="*/ 107 h 130"/>
                <a:gd name="T38" fmla="*/ 45 w 165"/>
                <a:gd name="T39" fmla="*/ 107 h 130"/>
                <a:gd name="T40" fmla="*/ 15 w 165"/>
                <a:gd name="T41" fmla="*/ 130 h 130"/>
                <a:gd name="T42" fmla="*/ 0 w 165"/>
                <a:gd name="T43" fmla="*/ 130 h 130"/>
                <a:gd name="T44" fmla="*/ 0 w 165"/>
                <a:gd name="T45" fmla="*/ 119 h 130"/>
                <a:gd name="T46" fmla="*/ 7 w 165"/>
                <a:gd name="T47" fmla="*/ 107 h 130"/>
                <a:gd name="T48" fmla="*/ 22 w 165"/>
                <a:gd name="T49" fmla="*/ 96 h 130"/>
                <a:gd name="T50" fmla="*/ 30 w 165"/>
                <a:gd name="T51" fmla="*/ 85 h 130"/>
                <a:gd name="T52" fmla="*/ 30 w 165"/>
                <a:gd name="T53" fmla="*/ 79 h 130"/>
                <a:gd name="T54" fmla="*/ 22 w 165"/>
                <a:gd name="T55" fmla="*/ 73 h 130"/>
                <a:gd name="T56" fmla="*/ 15 w 165"/>
                <a:gd name="T57" fmla="*/ 73 h 130"/>
                <a:gd name="T58" fmla="*/ 7 w 165"/>
                <a:gd name="T59" fmla="*/ 62 h 130"/>
                <a:gd name="T60" fmla="*/ 30 w 165"/>
                <a:gd name="T61" fmla="*/ 45 h 130"/>
                <a:gd name="T62" fmla="*/ 45 w 165"/>
                <a:gd name="T63" fmla="*/ 51 h 130"/>
                <a:gd name="T64" fmla="*/ 60 w 165"/>
                <a:gd name="T65" fmla="*/ 45 h 130"/>
                <a:gd name="T66" fmla="*/ 75 w 165"/>
                <a:gd name="T67" fmla="*/ 34 h 130"/>
                <a:gd name="T68" fmla="*/ 83 w 165"/>
                <a:gd name="T69" fmla="*/ 23 h 130"/>
                <a:gd name="T70" fmla="*/ 90 w 165"/>
                <a:gd name="T71" fmla="*/ 11 h 130"/>
                <a:gd name="T72" fmla="*/ 98 w 165"/>
                <a:gd name="T73" fmla="*/ 6 h 130"/>
                <a:gd name="T74" fmla="*/ 113 w 165"/>
                <a:gd name="T75" fmla="*/ 0 h 130"/>
                <a:gd name="T76" fmla="*/ 113 w 165"/>
                <a:gd name="T77" fmla="*/ 34 h 130"/>
                <a:gd name="T78" fmla="*/ 128 w 165"/>
                <a:gd name="T79" fmla="*/ 40 h 13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65"/>
                <a:gd name="T121" fmla="*/ 0 h 130"/>
                <a:gd name="T122" fmla="*/ 165 w 165"/>
                <a:gd name="T123" fmla="*/ 130 h 13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7" name="Freeform 123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>
                <a:gd name="T0" fmla="*/ 83 w 83"/>
                <a:gd name="T1" fmla="*/ 28 h 67"/>
                <a:gd name="T2" fmla="*/ 83 w 83"/>
                <a:gd name="T3" fmla="*/ 39 h 67"/>
                <a:gd name="T4" fmla="*/ 75 w 83"/>
                <a:gd name="T5" fmla="*/ 51 h 67"/>
                <a:gd name="T6" fmla="*/ 68 w 83"/>
                <a:gd name="T7" fmla="*/ 62 h 67"/>
                <a:gd name="T8" fmla="*/ 53 w 83"/>
                <a:gd name="T9" fmla="*/ 67 h 67"/>
                <a:gd name="T10" fmla="*/ 45 w 83"/>
                <a:gd name="T11" fmla="*/ 67 h 67"/>
                <a:gd name="T12" fmla="*/ 38 w 83"/>
                <a:gd name="T13" fmla="*/ 62 h 67"/>
                <a:gd name="T14" fmla="*/ 30 w 83"/>
                <a:gd name="T15" fmla="*/ 62 h 67"/>
                <a:gd name="T16" fmla="*/ 23 w 83"/>
                <a:gd name="T17" fmla="*/ 56 h 67"/>
                <a:gd name="T18" fmla="*/ 15 w 83"/>
                <a:gd name="T19" fmla="*/ 56 h 67"/>
                <a:gd name="T20" fmla="*/ 0 w 83"/>
                <a:gd name="T21" fmla="*/ 45 h 67"/>
                <a:gd name="T22" fmla="*/ 0 w 83"/>
                <a:gd name="T23" fmla="*/ 17 h 67"/>
                <a:gd name="T24" fmla="*/ 15 w 83"/>
                <a:gd name="T25" fmla="*/ 5 h 67"/>
                <a:gd name="T26" fmla="*/ 30 w 83"/>
                <a:gd name="T27" fmla="*/ 5 h 67"/>
                <a:gd name="T28" fmla="*/ 38 w 83"/>
                <a:gd name="T29" fmla="*/ 0 h 67"/>
                <a:gd name="T30" fmla="*/ 45 w 83"/>
                <a:gd name="T31" fmla="*/ 0 h 67"/>
                <a:gd name="T32" fmla="*/ 60 w 83"/>
                <a:gd name="T33" fmla="*/ 5 h 67"/>
                <a:gd name="T34" fmla="*/ 68 w 83"/>
                <a:gd name="T35" fmla="*/ 5 h 67"/>
                <a:gd name="T36" fmla="*/ 83 w 83"/>
                <a:gd name="T37" fmla="*/ 17 h 67"/>
                <a:gd name="T38" fmla="*/ 83 w 83"/>
                <a:gd name="T39" fmla="*/ 28 h 6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83"/>
                <a:gd name="T61" fmla="*/ 0 h 67"/>
                <a:gd name="T62" fmla="*/ 83 w 83"/>
                <a:gd name="T63" fmla="*/ 67 h 67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8" name="Freeform 124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>
                <a:gd name="T0" fmla="*/ 91 w 113"/>
                <a:gd name="T1" fmla="*/ 321 h 434"/>
                <a:gd name="T2" fmla="*/ 106 w 113"/>
                <a:gd name="T3" fmla="*/ 338 h 434"/>
                <a:gd name="T4" fmla="*/ 106 w 113"/>
                <a:gd name="T5" fmla="*/ 350 h 434"/>
                <a:gd name="T6" fmla="*/ 113 w 113"/>
                <a:gd name="T7" fmla="*/ 367 h 434"/>
                <a:gd name="T8" fmla="*/ 113 w 113"/>
                <a:gd name="T9" fmla="*/ 389 h 434"/>
                <a:gd name="T10" fmla="*/ 106 w 113"/>
                <a:gd name="T11" fmla="*/ 406 h 434"/>
                <a:gd name="T12" fmla="*/ 98 w 113"/>
                <a:gd name="T13" fmla="*/ 417 h 434"/>
                <a:gd name="T14" fmla="*/ 76 w 113"/>
                <a:gd name="T15" fmla="*/ 434 h 434"/>
                <a:gd name="T16" fmla="*/ 68 w 113"/>
                <a:gd name="T17" fmla="*/ 434 h 434"/>
                <a:gd name="T18" fmla="*/ 60 w 113"/>
                <a:gd name="T19" fmla="*/ 429 h 434"/>
                <a:gd name="T20" fmla="*/ 53 w 113"/>
                <a:gd name="T21" fmla="*/ 429 h 434"/>
                <a:gd name="T22" fmla="*/ 45 w 113"/>
                <a:gd name="T23" fmla="*/ 423 h 434"/>
                <a:gd name="T24" fmla="*/ 38 w 113"/>
                <a:gd name="T25" fmla="*/ 423 h 434"/>
                <a:gd name="T26" fmla="*/ 38 w 113"/>
                <a:gd name="T27" fmla="*/ 417 h 434"/>
                <a:gd name="T28" fmla="*/ 15 w 113"/>
                <a:gd name="T29" fmla="*/ 406 h 434"/>
                <a:gd name="T30" fmla="*/ 0 w 113"/>
                <a:gd name="T31" fmla="*/ 389 h 434"/>
                <a:gd name="T32" fmla="*/ 0 w 113"/>
                <a:gd name="T33" fmla="*/ 344 h 434"/>
                <a:gd name="T34" fmla="*/ 8 w 113"/>
                <a:gd name="T35" fmla="*/ 321 h 434"/>
                <a:gd name="T36" fmla="*/ 8 w 113"/>
                <a:gd name="T37" fmla="*/ 305 h 434"/>
                <a:gd name="T38" fmla="*/ 0 w 113"/>
                <a:gd name="T39" fmla="*/ 288 h 434"/>
                <a:gd name="T40" fmla="*/ 0 w 113"/>
                <a:gd name="T41" fmla="*/ 141 h 434"/>
                <a:gd name="T42" fmla="*/ 8 w 113"/>
                <a:gd name="T43" fmla="*/ 107 h 434"/>
                <a:gd name="T44" fmla="*/ 15 w 113"/>
                <a:gd name="T45" fmla="*/ 73 h 434"/>
                <a:gd name="T46" fmla="*/ 30 w 113"/>
                <a:gd name="T47" fmla="*/ 34 h 434"/>
                <a:gd name="T48" fmla="*/ 45 w 113"/>
                <a:gd name="T49" fmla="*/ 0 h 434"/>
                <a:gd name="T50" fmla="*/ 60 w 113"/>
                <a:gd name="T51" fmla="*/ 39 h 434"/>
                <a:gd name="T52" fmla="*/ 76 w 113"/>
                <a:gd name="T53" fmla="*/ 79 h 434"/>
                <a:gd name="T54" fmla="*/ 83 w 113"/>
                <a:gd name="T55" fmla="*/ 118 h 434"/>
                <a:gd name="T56" fmla="*/ 91 w 113"/>
                <a:gd name="T57" fmla="*/ 158 h 434"/>
                <a:gd name="T58" fmla="*/ 91 w 113"/>
                <a:gd name="T59" fmla="*/ 321 h 43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13"/>
                <a:gd name="T91" fmla="*/ 0 h 434"/>
                <a:gd name="T92" fmla="*/ 113 w 113"/>
                <a:gd name="T93" fmla="*/ 434 h 43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99" name="Freeform 125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>
                <a:gd name="T0" fmla="*/ 60 w 75"/>
                <a:gd name="T1" fmla="*/ 6 h 45"/>
                <a:gd name="T2" fmla="*/ 75 w 75"/>
                <a:gd name="T3" fmla="*/ 12 h 45"/>
                <a:gd name="T4" fmla="*/ 67 w 75"/>
                <a:gd name="T5" fmla="*/ 23 h 45"/>
                <a:gd name="T6" fmla="*/ 60 w 75"/>
                <a:gd name="T7" fmla="*/ 28 h 45"/>
                <a:gd name="T8" fmla="*/ 60 w 75"/>
                <a:gd name="T9" fmla="*/ 40 h 45"/>
                <a:gd name="T10" fmla="*/ 52 w 75"/>
                <a:gd name="T11" fmla="*/ 40 h 45"/>
                <a:gd name="T12" fmla="*/ 45 w 75"/>
                <a:gd name="T13" fmla="*/ 45 h 45"/>
                <a:gd name="T14" fmla="*/ 7 w 75"/>
                <a:gd name="T15" fmla="*/ 45 h 45"/>
                <a:gd name="T16" fmla="*/ 7 w 75"/>
                <a:gd name="T17" fmla="*/ 34 h 45"/>
                <a:gd name="T18" fmla="*/ 0 w 75"/>
                <a:gd name="T19" fmla="*/ 28 h 45"/>
                <a:gd name="T20" fmla="*/ 0 w 75"/>
                <a:gd name="T21" fmla="*/ 12 h 45"/>
                <a:gd name="T22" fmla="*/ 15 w 75"/>
                <a:gd name="T23" fmla="*/ 0 h 45"/>
                <a:gd name="T24" fmla="*/ 60 w 75"/>
                <a:gd name="T25" fmla="*/ 0 h 45"/>
                <a:gd name="T26" fmla="*/ 60 w 75"/>
                <a:gd name="T27" fmla="*/ 6 h 4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45"/>
                <a:gd name="T44" fmla="*/ 75 w 75"/>
                <a:gd name="T45" fmla="*/ 45 h 4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0" name="Freeform 126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>
                <a:gd name="T0" fmla="*/ 112 w 165"/>
                <a:gd name="T1" fmla="*/ 34 h 130"/>
                <a:gd name="T2" fmla="*/ 165 w 165"/>
                <a:gd name="T3" fmla="*/ 34 h 130"/>
                <a:gd name="T4" fmla="*/ 158 w 165"/>
                <a:gd name="T5" fmla="*/ 40 h 130"/>
                <a:gd name="T6" fmla="*/ 158 w 165"/>
                <a:gd name="T7" fmla="*/ 57 h 130"/>
                <a:gd name="T8" fmla="*/ 150 w 165"/>
                <a:gd name="T9" fmla="*/ 57 h 130"/>
                <a:gd name="T10" fmla="*/ 143 w 165"/>
                <a:gd name="T11" fmla="*/ 62 h 130"/>
                <a:gd name="T12" fmla="*/ 135 w 165"/>
                <a:gd name="T13" fmla="*/ 62 h 130"/>
                <a:gd name="T14" fmla="*/ 120 w 165"/>
                <a:gd name="T15" fmla="*/ 74 h 130"/>
                <a:gd name="T16" fmla="*/ 120 w 165"/>
                <a:gd name="T17" fmla="*/ 90 h 130"/>
                <a:gd name="T18" fmla="*/ 135 w 165"/>
                <a:gd name="T19" fmla="*/ 102 h 130"/>
                <a:gd name="T20" fmla="*/ 135 w 165"/>
                <a:gd name="T21" fmla="*/ 113 h 130"/>
                <a:gd name="T22" fmla="*/ 128 w 165"/>
                <a:gd name="T23" fmla="*/ 119 h 130"/>
                <a:gd name="T24" fmla="*/ 120 w 165"/>
                <a:gd name="T25" fmla="*/ 130 h 130"/>
                <a:gd name="T26" fmla="*/ 112 w 165"/>
                <a:gd name="T27" fmla="*/ 124 h 130"/>
                <a:gd name="T28" fmla="*/ 105 w 165"/>
                <a:gd name="T29" fmla="*/ 124 h 130"/>
                <a:gd name="T30" fmla="*/ 67 w 165"/>
                <a:gd name="T31" fmla="*/ 96 h 130"/>
                <a:gd name="T32" fmla="*/ 52 w 165"/>
                <a:gd name="T33" fmla="*/ 96 h 130"/>
                <a:gd name="T34" fmla="*/ 37 w 165"/>
                <a:gd name="T35" fmla="*/ 107 h 130"/>
                <a:gd name="T36" fmla="*/ 30 w 165"/>
                <a:gd name="T37" fmla="*/ 107 h 130"/>
                <a:gd name="T38" fmla="*/ 22 w 165"/>
                <a:gd name="T39" fmla="*/ 113 h 130"/>
                <a:gd name="T40" fmla="*/ 15 w 165"/>
                <a:gd name="T41" fmla="*/ 113 h 130"/>
                <a:gd name="T42" fmla="*/ 7 w 165"/>
                <a:gd name="T43" fmla="*/ 107 h 130"/>
                <a:gd name="T44" fmla="*/ 15 w 165"/>
                <a:gd name="T45" fmla="*/ 102 h 130"/>
                <a:gd name="T46" fmla="*/ 15 w 165"/>
                <a:gd name="T47" fmla="*/ 90 h 130"/>
                <a:gd name="T48" fmla="*/ 22 w 165"/>
                <a:gd name="T49" fmla="*/ 90 h 130"/>
                <a:gd name="T50" fmla="*/ 22 w 165"/>
                <a:gd name="T51" fmla="*/ 85 h 130"/>
                <a:gd name="T52" fmla="*/ 30 w 165"/>
                <a:gd name="T53" fmla="*/ 79 h 130"/>
                <a:gd name="T54" fmla="*/ 22 w 165"/>
                <a:gd name="T55" fmla="*/ 74 h 130"/>
                <a:gd name="T56" fmla="*/ 22 w 165"/>
                <a:gd name="T57" fmla="*/ 62 h 130"/>
                <a:gd name="T58" fmla="*/ 15 w 165"/>
                <a:gd name="T59" fmla="*/ 62 h 130"/>
                <a:gd name="T60" fmla="*/ 0 w 165"/>
                <a:gd name="T61" fmla="*/ 51 h 130"/>
                <a:gd name="T62" fmla="*/ 7 w 165"/>
                <a:gd name="T63" fmla="*/ 40 h 130"/>
                <a:gd name="T64" fmla="*/ 22 w 165"/>
                <a:gd name="T65" fmla="*/ 40 h 130"/>
                <a:gd name="T66" fmla="*/ 30 w 165"/>
                <a:gd name="T67" fmla="*/ 34 h 130"/>
                <a:gd name="T68" fmla="*/ 45 w 165"/>
                <a:gd name="T69" fmla="*/ 34 h 130"/>
                <a:gd name="T70" fmla="*/ 60 w 165"/>
                <a:gd name="T71" fmla="*/ 28 h 130"/>
                <a:gd name="T72" fmla="*/ 67 w 165"/>
                <a:gd name="T73" fmla="*/ 28 h 130"/>
                <a:gd name="T74" fmla="*/ 75 w 165"/>
                <a:gd name="T75" fmla="*/ 23 h 130"/>
                <a:gd name="T76" fmla="*/ 82 w 165"/>
                <a:gd name="T77" fmla="*/ 12 h 130"/>
                <a:gd name="T78" fmla="*/ 90 w 165"/>
                <a:gd name="T79" fmla="*/ 0 h 130"/>
                <a:gd name="T80" fmla="*/ 105 w 165"/>
                <a:gd name="T81" fmla="*/ 6 h 130"/>
                <a:gd name="T82" fmla="*/ 105 w 165"/>
                <a:gd name="T83" fmla="*/ 12 h 130"/>
                <a:gd name="T84" fmla="*/ 112 w 165"/>
                <a:gd name="T85" fmla="*/ 23 h 130"/>
                <a:gd name="T86" fmla="*/ 112 w 165"/>
                <a:gd name="T87" fmla="*/ 34 h 1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5"/>
                <a:gd name="T133" fmla="*/ 0 h 130"/>
                <a:gd name="T134" fmla="*/ 165 w 165"/>
                <a:gd name="T135" fmla="*/ 130 h 130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1" name="Freeform 127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>
                <a:gd name="T0" fmla="*/ 83 w 83"/>
                <a:gd name="T1" fmla="*/ 28 h 56"/>
                <a:gd name="T2" fmla="*/ 76 w 83"/>
                <a:gd name="T3" fmla="*/ 39 h 56"/>
                <a:gd name="T4" fmla="*/ 76 w 83"/>
                <a:gd name="T5" fmla="*/ 45 h 56"/>
                <a:gd name="T6" fmla="*/ 68 w 83"/>
                <a:gd name="T7" fmla="*/ 50 h 56"/>
                <a:gd name="T8" fmla="*/ 53 w 83"/>
                <a:gd name="T9" fmla="*/ 56 h 56"/>
                <a:gd name="T10" fmla="*/ 38 w 83"/>
                <a:gd name="T11" fmla="*/ 56 h 56"/>
                <a:gd name="T12" fmla="*/ 31 w 83"/>
                <a:gd name="T13" fmla="*/ 50 h 56"/>
                <a:gd name="T14" fmla="*/ 23 w 83"/>
                <a:gd name="T15" fmla="*/ 50 h 56"/>
                <a:gd name="T16" fmla="*/ 15 w 83"/>
                <a:gd name="T17" fmla="*/ 45 h 56"/>
                <a:gd name="T18" fmla="*/ 8 w 83"/>
                <a:gd name="T19" fmla="*/ 45 h 56"/>
                <a:gd name="T20" fmla="*/ 0 w 83"/>
                <a:gd name="T21" fmla="*/ 39 h 56"/>
                <a:gd name="T22" fmla="*/ 0 w 83"/>
                <a:gd name="T23" fmla="*/ 28 h 56"/>
                <a:gd name="T24" fmla="*/ 8 w 83"/>
                <a:gd name="T25" fmla="*/ 16 h 56"/>
                <a:gd name="T26" fmla="*/ 15 w 83"/>
                <a:gd name="T27" fmla="*/ 11 h 56"/>
                <a:gd name="T28" fmla="*/ 23 w 83"/>
                <a:gd name="T29" fmla="*/ 0 h 56"/>
                <a:gd name="T30" fmla="*/ 46 w 83"/>
                <a:gd name="T31" fmla="*/ 0 h 56"/>
                <a:gd name="T32" fmla="*/ 53 w 83"/>
                <a:gd name="T33" fmla="*/ 5 h 56"/>
                <a:gd name="T34" fmla="*/ 61 w 83"/>
                <a:gd name="T35" fmla="*/ 5 h 56"/>
                <a:gd name="T36" fmla="*/ 76 w 83"/>
                <a:gd name="T37" fmla="*/ 16 h 56"/>
                <a:gd name="T38" fmla="*/ 83 w 83"/>
                <a:gd name="T39" fmla="*/ 16 h 56"/>
                <a:gd name="T40" fmla="*/ 83 w 83"/>
                <a:gd name="T41" fmla="*/ 28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3"/>
                <a:gd name="T64" fmla="*/ 0 h 56"/>
                <a:gd name="T65" fmla="*/ 83 w 83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2" name="Freeform 128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>
                <a:gd name="T0" fmla="*/ 90 w 346"/>
                <a:gd name="T1" fmla="*/ 50 h 417"/>
                <a:gd name="T2" fmla="*/ 105 w 346"/>
                <a:gd name="T3" fmla="*/ 73 h 417"/>
                <a:gd name="T4" fmla="*/ 120 w 346"/>
                <a:gd name="T5" fmla="*/ 90 h 417"/>
                <a:gd name="T6" fmla="*/ 143 w 346"/>
                <a:gd name="T7" fmla="*/ 112 h 417"/>
                <a:gd name="T8" fmla="*/ 158 w 346"/>
                <a:gd name="T9" fmla="*/ 129 h 417"/>
                <a:gd name="T10" fmla="*/ 173 w 346"/>
                <a:gd name="T11" fmla="*/ 146 h 417"/>
                <a:gd name="T12" fmla="*/ 188 w 346"/>
                <a:gd name="T13" fmla="*/ 169 h 417"/>
                <a:gd name="T14" fmla="*/ 203 w 346"/>
                <a:gd name="T15" fmla="*/ 186 h 417"/>
                <a:gd name="T16" fmla="*/ 218 w 346"/>
                <a:gd name="T17" fmla="*/ 208 h 417"/>
                <a:gd name="T18" fmla="*/ 233 w 346"/>
                <a:gd name="T19" fmla="*/ 225 h 417"/>
                <a:gd name="T20" fmla="*/ 248 w 346"/>
                <a:gd name="T21" fmla="*/ 248 h 417"/>
                <a:gd name="T22" fmla="*/ 263 w 346"/>
                <a:gd name="T23" fmla="*/ 265 h 417"/>
                <a:gd name="T24" fmla="*/ 278 w 346"/>
                <a:gd name="T25" fmla="*/ 287 h 417"/>
                <a:gd name="T26" fmla="*/ 293 w 346"/>
                <a:gd name="T27" fmla="*/ 304 h 417"/>
                <a:gd name="T28" fmla="*/ 308 w 346"/>
                <a:gd name="T29" fmla="*/ 327 h 417"/>
                <a:gd name="T30" fmla="*/ 323 w 346"/>
                <a:gd name="T31" fmla="*/ 344 h 417"/>
                <a:gd name="T32" fmla="*/ 338 w 346"/>
                <a:gd name="T33" fmla="*/ 360 h 417"/>
                <a:gd name="T34" fmla="*/ 338 w 346"/>
                <a:gd name="T35" fmla="*/ 372 h 417"/>
                <a:gd name="T36" fmla="*/ 346 w 346"/>
                <a:gd name="T37" fmla="*/ 383 h 417"/>
                <a:gd name="T38" fmla="*/ 346 w 346"/>
                <a:gd name="T39" fmla="*/ 389 h 417"/>
                <a:gd name="T40" fmla="*/ 338 w 346"/>
                <a:gd name="T41" fmla="*/ 400 h 417"/>
                <a:gd name="T42" fmla="*/ 338 w 346"/>
                <a:gd name="T43" fmla="*/ 406 h 417"/>
                <a:gd name="T44" fmla="*/ 323 w 346"/>
                <a:gd name="T45" fmla="*/ 417 h 417"/>
                <a:gd name="T46" fmla="*/ 308 w 346"/>
                <a:gd name="T47" fmla="*/ 411 h 417"/>
                <a:gd name="T48" fmla="*/ 293 w 346"/>
                <a:gd name="T49" fmla="*/ 389 h 417"/>
                <a:gd name="T50" fmla="*/ 278 w 346"/>
                <a:gd name="T51" fmla="*/ 360 h 417"/>
                <a:gd name="T52" fmla="*/ 255 w 346"/>
                <a:gd name="T53" fmla="*/ 338 h 417"/>
                <a:gd name="T54" fmla="*/ 240 w 346"/>
                <a:gd name="T55" fmla="*/ 315 h 417"/>
                <a:gd name="T56" fmla="*/ 225 w 346"/>
                <a:gd name="T57" fmla="*/ 293 h 417"/>
                <a:gd name="T58" fmla="*/ 203 w 346"/>
                <a:gd name="T59" fmla="*/ 265 h 417"/>
                <a:gd name="T60" fmla="*/ 188 w 346"/>
                <a:gd name="T61" fmla="*/ 242 h 417"/>
                <a:gd name="T62" fmla="*/ 173 w 346"/>
                <a:gd name="T63" fmla="*/ 219 h 417"/>
                <a:gd name="T64" fmla="*/ 150 w 346"/>
                <a:gd name="T65" fmla="*/ 191 h 417"/>
                <a:gd name="T66" fmla="*/ 135 w 346"/>
                <a:gd name="T67" fmla="*/ 169 h 417"/>
                <a:gd name="T68" fmla="*/ 113 w 346"/>
                <a:gd name="T69" fmla="*/ 146 h 417"/>
                <a:gd name="T70" fmla="*/ 90 w 346"/>
                <a:gd name="T71" fmla="*/ 124 h 417"/>
                <a:gd name="T72" fmla="*/ 67 w 346"/>
                <a:gd name="T73" fmla="*/ 101 h 417"/>
                <a:gd name="T74" fmla="*/ 52 w 346"/>
                <a:gd name="T75" fmla="*/ 78 h 417"/>
                <a:gd name="T76" fmla="*/ 30 w 346"/>
                <a:gd name="T77" fmla="*/ 56 h 417"/>
                <a:gd name="T78" fmla="*/ 0 w 346"/>
                <a:gd name="T79" fmla="*/ 33 h 417"/>
                <a:gd name="T80" fmla="*/ 0 w 346"/>
                <a:gd name="T81" fmla="*/ 16 h 417"/>
                <a:gd name="T82" fmla="*/ 15 w 346"/>
                <a:gd name="T83" fmla="*/ 5 h 417"/>
                <a:gd name="T84" fmla="*/ 30 w 346"/>
                <a:gd name="T85" fmla="*/ 0 h 417"/>
                <a:gd name="T86" fmla="*/ 37 w 346"/>
                <a:gd name="T87" fmla="*/ 5 h 417"/>
                <a:gd name="T88" fmla="*/ 52 w 346"/>
                <a:gd name="T89" fmla="*/ 11 h 417"/>
                <a:gd name="T90" fmla="*/ 60 w 346"/>
                <a:gd name="T91" fmla="*/ 22 h 417"/>
                <a:gd name="T92" fmla="*/ 75 w 346"/>
                <a:gd name="T93" fmla="*/ 33 h 417"/>
                <a:gd name="T94" fmla="*/ 82 w 346"/>
                <a:gd name="T95" fmla="*/ 45 h 417"/>
                <a:gd name="T96" fmla="*/ 90 w 346"/>
                <a:gd name="T97" fmla="*/ 50 h 41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46"/>
                <a:gd name="T148" fmla="*/ 0 h 417"/>
                <a:gd name="T149" fmla="*/ 346 w 346"/>
                <a:gd name="T150" fmla="*/ 417 h 41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3" name="Freeform 129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>
                <a:gd name="T0" fmla="*/ 60 w 60"/>
                <a:gd name="T1" fmla="*/ 11 h 39"/>
                <a:gd name="T2" fmla="*/ 52 w 60"/>
                <a:gd name="T3" fmla="*/ 22 h 39"/>
                <a:gd name="T4" fmla="*/ 52 w 60"/>
                <a:gd name="T5" fmla="*/ 28 h 39"/>
                <a:gd name="T6" fmla="*/ 37 w 60"/>
                <a:gd name="T7" fmla="*/ 34 h 39"/>
                <a:gd name="T8" fmla="*/ 30 w 60"/>
                <a:gd name="T9" fmla="*/ 39 h 39"/>
                <a:gd name="T10" fmla="*/ 15 w 60"/>
                <a:gd name="T11" fmla="*/ 39 h 39"/>
                <a:gd name="T12" fmla="*/ 0 w 60"/>
                <a:gd name="T13" fmla="*/ 28 h 39"/>
                <a:gd name="T14" fmla="*/ 0 w 60"/>
                <a:gd name="T15" fmla="*/ 5 h 39"/>
                <a:gd name="T16" fmla="*/ 7 w 60"/>
                <a:gd name="T17" fmla="*/ 0 h 39"/>
                <a:gd name="T18" fmla="*/ 52 w 60"/>
                <a:gd name="T19" fmla="*/ 0 h 39"/>
                <a:gd name="T20" fmla="*/ 52 w 60"/>
                <a:gd name="T21" fmla="*/ 5 h 39"/>
                <a:gd name="T22" fmla="*/ 60 w 60"/>
                <a:gd name="T23" fmla="*/ 11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39"/>
                <a:gd name="T38" fmla="*/ 60 w 60"/>
                <a:gd name="T39" fmla="*/ 39 h 3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4" name="Freeform 130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>
                <a:gd name="T0" fmla="*/ 369 w 369"/>
                <a:gd name="T1" fmla="*/ 12 h 463"/>
                <a:gd name="T2" fmla="*/ 353 w 369"/>
                <a:gd name="T3" fmla="*/ 34 h 463"/>
                <a:gd name="T4" fmla="*/ 338 w 369"/>
                <a:gd name="T5" fmla="*/ 62 h 463"/>
                <a:gd name="T6" fmla="*/ 323 w 369"/>
                <a:gd name="T7" fmla="*/ 85 h 463"/>
                <a:gd name="T8" fmla="*/ 301 w 369"/>
                <a:gd name="T9" fmla="*/ 102 h 463"/>
                <a:gd name="T10" fmla="*/ 278 w 369"/>
                <a:gd name="T11" fmla="*/ 125 h 463"/>
                <a:gd name="T12" fmla="*/ 256 w 369"/>
                <a:gd name="T13" fmla="*/ 147 h 463"/>
                <a:gd name="T14" fmla="*/ 241 w 369"/>
                <a:gd name="T15" fmla="*/ 170 h 463"/>
                <a:gd name="T16" fmla="*/ 226 w 369"/>
                <a:gd name="T17" fmla="*/ 198 h 463"/>
                <a:gd name="T18" fmla="*/ 211 w 369"/>
                <a:gd name="T19" fmla="*/ 209 h 463"/>
                <a:gd name="T20" fmla="*/ 203 w 369"/>
                <a:gd name="T21" fmla="*/ 226 h 463"/>
                <a:gd name="T22" fmla="*/ 196 w 369"/>
                <a:gd name="T23" fmla="*/ 243 h 463"/>
                <a:gd name="T24" fmla="*/ 181 w 369"/>
                <a:gd name="T25" fmla="*/ 254 h 463"/>
                <a:gd name="T26" fmla="*/ 173 w 369"/>
                <a:gd name="T27" fmla="*/ 271 h 463"/>
                <a:gd name="T28" fmla="*/ 158 w 369"/>
                <a:gd name="T29" fmla="*/ 288 h 463"/>
                <a:gd name="T30" fmla="*/ 150 w 369"/>
                <a:gd name="T31" fmla="*/ 299 h 463"/>
                <a:gd name="T32" fmla="*/ 135 w 369"/>
                <a:gd name="T33" fmla="*/ 311 h 463"/>
                <a:gd name="T34" fmla="*/ 128 w 369"/>
                <a:gd name="T35" fmla="*/ 322 h 463"/>
                <a:gd name="T36" fmla="*/ 128 w 369"/>
                <a:gd name="T37" fmla="*/ 333 h 463"/>
                <a:gd name="T38" fmla="*/ 120 w 369"/>
                <a:gd name="T39" fmla="*/ 344 h 463"/>
                <a:gd name="T40" fmla="*/ 113 w 369"/>
                <a:gd name="T41" fmla="*/ 356 h 463"/>
                <a:gd name="T42" fmla="*/ 105 w 369"/>
                <a:gd name="T43" fmla="*/ 367 h 463"/>
                <a:gd name="T44" fmla="*/ 98 w 369"/>
                <a:gd name="T45" fmla="*/ 373 h 463"/>
                <a:gd name="T46" fmla="*/ 90 w 369"/>
                <a:gd name="T47" fmla="*/ 384 h 463"/>
                <a:gd name="T48" fmla="*/ 83 w 369"/>
                <a:gd name="T49" fmla="*/ 395 h 463"/>
                <a:gd name="T50" fmla="*/ 68 w 369"/>
                <a:gd name="T51" fmla="*/ 401 h 463"/>
                <a:gd name="T52" fmla="*/ 60 w 369"/>
                <a:gd name="T53" fmla="*/ 412 h 463"/>
                <a:gd name="T54" fmla="*/ 53 w 369"/>
                <a:gd name="T55" fmla="*/ 429 h 463"/>
                <a:gd name="T56" fmla="*/ 53 w 369"/>
                <a:gd name="T57" fmla="*/ 440 h 463"/>
                <a:gd name="T58" fmla="*/ 45 w 369"/>
                <a:gd name="T59" fmla="*/ 457 h 463"/>
                <a:gd name="T60" fmla="*/ 38 w 369"/>
                <a:gd name="T61" fmla="*/ 463 h 463"/>
                <a:gd name="T62" fmla="*/ 15 w 369"/>
                <a:gd name="T63" fmla="*/ 463 h 463"/>
                <a:gd name="T64" fmla="*/ 0 w 369"/>
                <a:gd name="T65" fmla="*/ 452 h 463"/>
                <a:gd name="T66" fmla="*/ 0 w 369"/>
                <a:gd name="T67" fmla="*/ 429 h 463"/>
                <a:gd name="T68" fmla="*/ 15 w 369"/>
                <a:gd name="T69" fmla="*/ 406 h 463"/>
                <a:gd name="T70" fmla="*/ 30 w 369"/>
                <a:gd name="T71" fmla="*/ 384 h 463"/>
                <a:gd name="T72" fmla="*/ 45 w 369"/>
                <a:gd name="T73" fmla="*/ 361 h 463"/>
                <a:gd name="T74" fmla="*/ 60 w 369"/>
                <a:gd name="T75" fmla="*/ 344 h 463"/>
                <a:gd name="T76" fmla="*/ 83 w 369"/>
                <a:gd name="T77" fmla="*/ 322 h 463"/>
                <a:gd name="T78" fmla="*/ 98 w 369"/>
                <a:gd name="T79" fmla="*/ 299 h 463"/>
                <a:gd name="T80" fmla="*/ 105 w 369"/>
                <a:gd name="T81" fmla="*/ 277 h 463"/>
                <a:gd name="T82" fmla="*/ 120 w 369"/>
                <a:gd name="T83" fmla="*/ 260 h 463"/>
                <a:gd name="T84" fmla="*/ 128 w 369"/>
                <a:gd name="T85" fmla="*/ 243 h 463"/>
                <a:gd name="T86" fmla="*/ 143 w 369"/>
                <a:gd name="T87" fmla="*/ 226 h 463"/>
                <a:gd name="T88" fmla="*/ 150 w 369"/>
                <a:gd name="T89" fmla="*/ 215 h 463"/>
                <a:gd name="T90" fmla="*/ 165 w 369"/>
                <a:gd name="T91" fmla="*/ 198 h 463"/>
                <a:gd name="T92" fmla="*/ 173 w 369"/>
                <a:gd name="T93" fmla="*/ 181 h 463"/>
                <a:gd name="T94" fmla="*/ 188 w 369"/>
                <a:gd name="T95" fmla="*/ 170 h 463"/>
                <a:gd name="T96" fmla="*/ 196 w 369"/>
                <a:gd name="T97" fmla="*/ 153 h 463"/>
                <a:gd name="T98" fmla="*/ 211 w 369"/>
                <a:gd name="T99" fmla="*/ 136 h 463"/>
                <a:gd name="T100" fmla="*/ 218 w 369"/>
                <a:gd name="T101" fmla="*/ 125 h 463"/>
                <a:gd name="T102" fmla="*/ 233 w 369"/>
                <a:gd name="T103" fmla="*/ 108 h 463"/>
                <a:gd name="T104" fmla="*/ 248 w 369"/>
                <a:gd name="T105" fmla="*/ 91 h 463"/>
                <a:gd name="T106" fmla="*/ 263 w 369"/>
                <a:gd name="T107" fmla="*/ 79 h 463"/>
                <a:gd name="T108" fmla="*/ 271 w 369"/>
                <a:gd name="T109" fmla="*/ 62 h 463"/>
                <a:gd name="T110" fmla="*/ 286 w 369"/>
                <a:gd name="T111" fmla="*/ 51 h 463"/>
                <a:gd name="T112" fmla="*/ 301 w 369"/>
                <a:gd name="T113" fmla="*/ 34 h 463"/>
                <a:gd name="T114" fmla="*/ 308 w 369"/>
                <a:gd name="T115" fmla="*/ 29 h 463"/>
                <a:gd name="T116" fmla="*/ 316 w 369"/>
                <a:gd name="T117" fmla="*/ 17 h 463"/>
                <a:gd name="T118" fmla="*/ 338 w 369"/>
                <a:gd name="T119" fmla="*/ 0 h 463"/>
                <a:gd name="T120" fmla="*/ 346 w 369"/>
                <a:gd name="T121" fmla="*/ 0 h 463"/>
                <a:gd name="T122" fmla="*/ 361 w 369"/>
                <a:gd name="T123" fmla="*/ 6 h 463"/>
                <a:gd name="T124" fmla="*/ 369 w 369"/>
                <a:gd name="T125" fmla="*/ 12 h 46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69"/>
                <a:gd name="T190" fmla="*/ 0 h 463"/>
                <a:gd name="T191" fmla="*/ 369 w 369"/>
                <a:gd name="T192" fmla="*/ 463 h 46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5" name="Freeform 131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>
                <a:gd name="T0" fmla="*/ 67 w 67"/>
                <a:gd name="T1" fmla="*/ 12 h 51"/>
                <a:gd name="T2" fmla="*/ 67 w 67"/>
                <a:gd name="T3" fmla="*/ 34 h 51"/>
                <a:gd name="T4" fmla="*/ 60 w 67"/>
                <a:gd name="T5" fmla="*/ 45 h 51"/>
                <a:gd name="T6" fmla="*/ 45 w 67"/>
                <a:gd name="T7" fmla="*/ 51 h 51"/>
                <a:gd name="T8" fmla="*/ 30 w 67"/>
                <a:gd name="T9" fmla="*/ 51 h 51"/>
                <a:gd name="T10" fmla="*/ 22 w 67"/>
                <a:gd name="T11" fmla="*/ 45 h 51"/>
                <a:gd name="T12" fmla="*/ 0 w 67"/>
                <a:gd name="T13" fmla="*/ 45 h 51"/>
                <a:gd name="T14" fmla="*/ 0 w 67"/>
                <a:gd name="T15" fmla="*/ 12 h 51"/>
                <a:gd name="T16" fmla="*/ 15 w 67"/>
                <a:gd name="T17" fmla="*/ 6 h 51"/>
                <a:gd name="T18" fmla="*/ 22 w 67"/>
                <a:gd name="T19" fmla="*/ 0 h 51"/>
                <a:gd name="T20" fmla="*/ 45 w 67"/>
                <a:gd name="T21" fmla="*/ 0 h 51"/>
                <a:gd name="T22" fmla="*/ 60 w 67"/>
                <a:gd name="T23" fmla="*/ 6 h 51"/>
                <a:gd name="T24" fmla="*/ 67 w 67"/>
                <a:gd name="T25" fmla="*/ 12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7"/>
                <a:gd name="T40" fmla="*/ 0 h 51"/>
                <a:gd name="T41" fmla="*/ 67 w 67"/>
                <a:gd name="T42" fmla="*/ 51 h 5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6" name="Freeform 132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>
                <a:gd name="T0" fmla="*/ 75 w 82"/>
                <a:gd name="T1" fmla="*/ 6 h 51"/>
                <a:gd name="T2" fmla="*/ 75 w 82"/>
                <a:gd name="T3" fmla="*/ 17 h 51"/>
                <a:gd name="T4" fmla="*/ 82 w 82"/>
                <a:gd name="T5" fmla="*/ 29 h 51"/>
                <a:gd name="T6" fmla="*/ 75 w 82"/>
                <a:gd name="T7" fmla="*/ 40 h 51"/>
                <a:gd name="T8" fmla="*/ 60 w 82"/>
                <a:gd name="T9" fmla="*/ 45 h 51"/>
                <a:gd name="T10" fmla="*/ 52 w 82"/>
                <a:gd name="T11" fmla="*/ 51 h 51"/>
                <a:gd name="T12" fmla="*/ 15 w 82"/>
                <a:gd name="T13" fmla="*/ 51 h 51"/>
                <a:gd name="T14" fmla="*/ 0 w 82"/>
                <a:gd name="T15" fmla="*/ 40 h 51"/>
                <a:gd name="T16" fmla="*/ 0 w 82"/>
                <a:gd name="T17" fmla="*/ 29 h 51"/>
                <a:gd name="T18" fmla="*/ 7 w 82"/>
                <a:gd name="T19" fmla="*/ 17 h 51"/>
                <a:gd name="T20" fmla="*/ 15 w 82"/>
                <a:gd name="T21" fmla="*/ 12 h 51"/>
                <a:gd name="T22" fmla="*/ 30 w 82"/>
                <a:gd name="T23" fmla="*/ 6 h 51"/>
                <a:gd name="T24" fmla="*/ 37 w 82"/>
                <a:gd name="T25" fmla="*/ 6 h 51"/>
                <a:gd name="T26" fmla="*/ 45 w 82"/>
                <a:gd name="T27" fmla="*/ 0 h 51"/>
                <a:gd name="T28" fmla="*/ 67 w 82"/>
                <a:gd name="T29" fmla="*/ 0 h 51"/>
                <a:gd name="T30" fmla="*/ 75 w 82"/>
                <a:gd name="T31" fmla="*/ 6 h 5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82"/>
                <a:gd name="T49" fmla="*/ 0 h 51"/>
                <a:gd name="T50" fmla="*/ 82 w 82"/>
                <a:gd name="T51" fmla="*/ 51 h 5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7" name="Freeform 133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>
                <a:gd name="T0" fmla="*/ 346 w 346"/>
                <a:gd name="T1" fmla="*/ 231 h 260"/>
                <a:gd name="T2" fmla="*/ 346 w 346"/>
                <a:gd name="T3" fmla="*/ 243 h 260"/>
                <a:gd name="T4" fmla="*/ 323 w 346"/>
                <a:gd name="T5" fmla="*/ 260 h 260"/>
                <a:gd name="T6" fmla="*/ 316 w 346"/>
                <a:gd name="T7" fmla="*/ 260 h 260"/>
                <a:gd name="T8" fmla="*/ 271 w 346"/>
                <a:gd name="T9" fmla="*/ 226 h 260"/>
                <a:gd name="T10" fmla="*/ 248 w 346"/>
                <a:gd name="T11" fmla="*/ 215 h 260"/>
                <a:gd name="T12" fmla="*/ 233 w 346"/>
                <a:gd name="T13" fmla="*/ 198 h 260"/>
                <a:gd name="T14" fmla="*/ 218 w 346"/>
                <a:gd name="T15" fmla="*/ 186 h 260"/>
                <a:gd name="T16" fmla="*/ 195 w 346"/>
                <a:gd name="T17" fmla="*/ 175 h 260"/>
                <a:gd name="T18" fmla="*/ 75 w 346"/>
                <a:gd name="T19" fmla="*/ 85 h 260"/>
                <a:gd name="T20" fmla="*/ 60 w 346"/>
                <a:gd name="T21" fmla="*/ 68 h 260"/>
                <a:gd name="T22" fmla="*/ 45 w 346"/>
                <a:gd name="T23" fmla="*/ 57 h 260"/>
                <a:gd name="T24" fmla="*/ 22 w 346"/>
                <a:gd name="T25" fmla="*/ 45 h 260"/>
                <a:gd name="T26" fmla="*/ 15 w 346"/>
                <a:gd name="T27" fmla="*/ 45 h 260"/>
                <a:gd name="T28" fmla="*/ 7 w 346"/>
                <a:gd name="T29" fmla="*/ 34 h 260"/>
                <a:gd name="T30" fmla="*/ 7 w 346"/>
                <a:gd name="T31" fmla="*/ 28 h 260"/>
                <a:gd name="T32" fmla="*/ 0 w 346"/>
                <a:gd name="T33" fmla="*/ 23 h 260"/>
                <a:gd name="T34" fmla="*/ 0 w 346"/>
                <a:gd name="T35" fmla="*/ 11 h 260"/>
                <a:gd name="T36" fmla="*/ 7 w 346"/>
                <a:gd name="T37" fmla="*/ 6 h 260"/>
                <a:gd name="T38" fmla="*/ 15 w 346"/>
                <a:gd name="T39" fmla="*/ 6 h 260"/>
                <a:gd name="T40" fmla="*/ 22 w 346"/>
                <a:gd name="T41" fmla="*/ 0 h 260"/>
                <a:gd name="T42" fmla="*/ 45 w 346"/>
                <a:gd name="T43" fmla="*/ 0 h 260"/>
                <a:gd name="T44" fmla="*/ 346 w 346"/>
                <a:gd name="T45" fmla="*/ 231 h 26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260"/>
                <a:gd name="T71" fmla="*/ 346 w 346"/>
                <a:gd name="T72" fmla="*/ 260 h 26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8" name="Freeform 134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>
                <a:gd name="T0" fmla="*/ 112 w 112"/>
                <a:gd name="T1" fmla="*/ 23 h 63"/>
                <a:gd name="T2" fmla="*/ 112 w 112"/>
                <a:gd name="T3" fmla="*/ 29 h 63"/>
                <a:gd name="T4" fmla="*/ 105 w 112"/>
                <a:gd name="T5" fmla="*/ 34 h 63"/>
                <a:gd name="T6" fmla="*/ 105 w 112"/>
                <a:gd name="T7" fmla="*/ 40 h 63"/>
                <a:gd name="T8" fmla="*/ 97 w 112"/>
                <a:gd name="T9" fmla="*/ 46 h 63"/>
                <a:gd name="T10" fmla="*/ 97 w 112"/>
                <a:gd name="T11" fmla="*/ 51 h 63"/>
                <a:gd name="T12" fmla="*/ 82 w 112"/>
                <a:gd name="T13" fmla="*/ 63 h 63"/>
                <a:gd name="T14" fmla="*/ 52 w 112"/>
                <a:gd name="T15" fmla="*/ 63 h 63"/>
                <a:gd name="T16" fmla="*/ 45 w 112"/>
                <a:gd name="T17" fmla="*/ 57 h 63"/>
                <a:gd name="T18" fmla="*/ 37 w 112"/>
                <a:gd name="T19" fmla="*/ 57 h 63"/>
                <a:gd name="T20" fmla="*/ 22 w 112"/>
                <a:gd name="T21" fmla="*/ 51 h 63"/>
                <a:gd name="T22" fmla="*/ 0 w 112"/>
                <a:gd name="T23" fmla="*/ 34 h 63"/>
                <a:gd name="T24" fmla="*/ 0 w 112"/>
                <a:gd name="T25" fmla="*/ 23 h 63"/>
                <a:gd name="T26" fmla="*/ 15 w 112"/>
                <a:gd name="T27" fmla="*/ 12 h 63"/>
                <a:gd name="T28" fmla="*/ 22 w 112"/>
                <a:gd name="T29" fmla="*/ 17 h 63"/>
                <a:gd name="T30" fmla="*/ 45 w 112"/>
                <a:gd name="T31" fmla="*/ 0 h 63"/>
                <a:gd name="T32" fmla="*/ 82 w 112"/>
                <a:gd name="T33" fmla="*/ 0 h 63"/>
                <a:gd name="T34" fmla="*/ 112 w 112"/>
                <a:gd name="T35" fmla="*/ 23 h 6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63"/>
                <a:gd name="T56" fmla="*/ 112 w 112"/>
                <a:gd name="T57" fmla="*/ 63 h 6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09" name="Freeform 135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>
                <a:gd name="T0" fmla="*/ 151 w 151"/>
                <a:gd name="T1" fmla="*/ 17 h 514"/>
                <a:gd name="T2" fmla="*/ 128 w 151"/>
                <a:gd name="T3" fmla="*/ 79 h 514"/>
                <a:gd name="T4" fmla="*/ 113 w 151"/>
                <a:gd name="T5" fmla="*/ 136 h 514"/>
                <a:gd name="T6" fmla="*/ 98 w 151"/>
                <a:gd name="T7" fmla="*/ 198 h 514"/>
                <a:gd name="T8" fmla="*/ 83 w 151"/>
                <a:gd name="T9" fmla="*/ 260 h 514"/>
                <a:gd name="T10" fmla="*/ 75 w 151"/>
                <a:gd name="T11" fmla="*/ 316 h 514"/>
                <a:gd name="T12" fmla="*/ 60 w 151"/>
                <a:gd name="T13" fmla="*/ 378 h 514"/>
                <a:gd name="T14" fmla="*/ 53 w 151"/>
                <a:gd name="T15" fmla="*/ 440 h 514"/>
                <a:gd name="T16" fmla="*/ 45 w 151"/>
                <a:gd name="T17" fmla="*/ 502 h 514"/>
                <a:gd name="T18" fmla="*/ 45 w 151"/>
                <a:gd name="T19" fmla="*/ 508 h 514"/>
                <a:gd name="T20" fmla="*/ 38 w 151"/>
                <a:gd name="T21" fmla="*/ 508 h 514"/>
                <a:gd name="T22" fmla="*/ 30 w 151"/>
                <a:gd name="T23" fmla="*/ 514 h 514"/>
                <a:gd name="T24" fmla="*/ 0 w 151"/>
                <a:gd name="T25" fmla="*/ 514 h 514"/>
                <a:gd name="T26" fmla="*/ 0 w 151"/>
                <a:gd name="T27" fmla="*/ 457 h 514"/>
                <a:gd name="T28" fmla="*/ 8 w 151"/>
                <a:gd name="T29" fmla="*/ 401 h 514"/>
                <a:gd name="T30" fmla="*/ 15 w 151"/>
                <a:gd name="T31" fmla="*/ 344 h 514"/>
                <a:gd name="T32" fmla="*/ 23 w 151"/>
                <a:gd name="T33" fmla="*/ 294 h 514"/>
                <a:gd name="T34" fmla="*/ 38 w 151"/>
                <a:gd name="T35" fmla="*/ 237 h 514"/>
                <a:gd name="T36" fmla="*/ 53 w 151"/>
                <a:gd name="T37" fmla="*/ 181 h 514"/>
                <a:gd name="T38" fmla="*/ 68 w 151"/>
                <a:gd name="T39" fmla="*/ 130 h 514"/>
                <a:gd name="T40" fmla="*/ 83 w 151"/>
                <a:gd name="T41" fmla="*/ 79 h 514"/>
                <a:gd name="T42" fmla="*/ 83 w 151"/>
                <a:gd name="T43" fmla="*/ 57 h 514"/>
                <a:gd name="T44" fmla="*/ 90 w 151"/>
                <a:gd name="T45" fmla="*/ 46 h 514"/>
                <a:gd name="T46" fmla="*/ 90 w 151"/>
                <a:gd name="T47" fmla="*/ 23 h 514"/>
                <a:gd name="T48" fmla="*/ 98 w 151"/>
                <a:gd name="T49" fmla="*/ 12 h 514"/>
                <a:gd name="T50" fmla="*/ 106 w 151"/>
                <a:gd name="T51" fmla="*/ 6 h 514"/>
                <a:gd name="T52" fmla="*/ 121 w 151"/>
                <a:gd name="T53" fmla="*/ 0 h 514"/>
                <a:gd name="T54" fmla="*/ 128 w 151"/>
                <a:gd name="T55" fmla="*/ 0 h 514"/>
                <a:gd name="T56" fmla="*/ 151 w 151"/>
                <a:gd name="T57" fmla="*/ 17 h 51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51"/>
                <a:gd name="T88" fmla="*/ 0 h 514"/>
                <a:gd name="T89" fmla="*/ 151 w 151"/>
                <a:gd name="T90" fmla="*/ 514 h 514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0" name="Freeform 136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>
                <a:gd name="T0" fmla="*/ 98 w 98"/>
                <a:gd name="T1" fmla="*/ 34 h 62"/>
                <a:gd name="T2" fmla="*/ 98 w 98"/>
                <a:gd name="T3" fmla="*/ 40 h 62"/>
                <a:gd name="T4" fmla="*/ 91 w 98"/>
                <a:gd name="T5" fmla="*/ 51 h 62"/>
                <a:gd name="T6" fmla="*/ 76 w 98"/>
                <a:gd name="T7" fmla="*/ 62 h 62"/>
                <a:gd name="T8" fmla="*/ 53 w 98"/>
                <a:gd name="T9" fmla="*/ 62 h 62"/>
                <a:gd name="T10" fmla="*/ 46 w 98"/>
                <a:gd name="T11" fmla="*/ 57 h 62"/>
                <a:gd name="T12" fmla="*/ 31 w 98"/>
                <a:gd name="T13" fmla="*/ 57 h 62"/>
                <a:gd name="T14" fmla="*/ 0 w 98"/>
                <a:gd name="T15" fmla="*/ 34 h 62"/>
                <a:gd name="T16" fmla="*/ 8 w 98"/>
                <a:gd name="T17" fmla="*/ 28 h 62"/>
                <a:gd name="T18" fmla="*/ 8 w 98"/>
                <a:gd name="T19" fmla="*/ 17 h 62"/>
                <a:gd name="T20" fmla="*/ 15 w 98"/>
                <a:gd name="T21" fmla="*/ 11 h 62"/>
                <a:gd name="T22" fmla="*/ 23 w 98"/>
                <a:gd name="T23" fmla="*/ 11 h 62"/>
                <a:gd name="T24" fmla="*/ 38 w 98"/>
                <a:gd name="T25" fmla="*/ 0 h 62"/>
                <a:gd name="T26" fmla="*/ 46 w 98"/>
                <a:gd name="T27" fmla="*/ 0 h 62"/>
                <a:gd name="T28" fmla="*/ 53 w 98"/>
                <a:gd name="T29" fmla="*/ 6 h 62"/>
                <a:gd name="T30" fmla="*/ 61 w 98"/>
                <a:gd name="T31" fmla="*/ 6 h 62"/>
                <a:gd name="T32" fmla="*/ 76 w 98"/>
                <a:gd name="T33" fmla="*/ 11 h 62"/>
                <a:gd name="T34" fmla="*/ 76 w 98"/>
                <a:gd name="T35" fmla="*/ 17 h 62"/>
                <a:gd name="T36" fmla="*/ 98 w 98"/>
                <a:gd name="T37" fmla="*/ 34 h 6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8"/>
                <a:gd name="T58" fmla="*/ 0 h 62"/>
                <a:gd name="T59" fmla="*/ 98 w 98"/>
                <a:gd name="T60" fmla="*/ 62 h 6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1" name="Freeform 137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>
                <a:gd name="T0" fmla="*/ 60 w 165"/>
                <a:gd name="T1" fmla="*/ 62 h 462"/>
                <a:gd name="T2" fmla="*/ 75 w 165"/>
                <a:gd name="T3" fmla="*/ 107 h 462"/>
                <a:gd name="T4" fmla="*/ 90 w 165"/>
                <a:gd name="T5" fmla="*/ 158 h 462"/>
                <a:gd name="T6" fmla="*/ 97 w 165"/>
                <a:gd name="T7" fmla="*/ 203 h 462"/>
                <a:gd name="T8" fmla="*/ 112 w 165"/>
                <a:gd name="T9" fmla="*/ 254 h 462"/>
                <a:gd name="T10" fmla="*/ 127 w 165"/>
                <a:gd name="T11" fmla="*/ 299 h 462"/>
                <a:gd name="T12" fmla="*/ 143 w 165"/>
                <a:gd name="T13" fmla="*/ 349 h 462"/>
                <a:gd name="T14" fmla="*/ 150 w 165"/>
                <a:gd name="T15" fmla="*/ 400 h 462"/>
                <a:gd name="T16" fmla="*/ 165 w 165"/>
                <a:gd name="T17" fmla="*/ 445 h 462"/>
                <a:gd name="T18" fmla="*/ 165 w 165"/>
                <a:gd name="T19" fmla="*/ 457 h 462"/>
                <a:gd name="T20" fmla="*/ 158 w 165"/>
                <a:gd name="T21" fmla="*/ 462 h 462"/>
                <a:gd name="T22" fmla="*/ 112 w 165"/>
                <a:gd name="T23" fmla="*/ 462 h 462"/>
                <a:gd name="T24" fmla="*/ 105 w 165"/>
                <a:gd name="T25" fmla="*/ 406 h 462"/>
                <a:gd name="T26" fmla="*/ 90 w 165"/>
                <a:gd name="T27" fmla="*/ 349 h 462"/>
                <a:gd name="T28" fmla="*/ 67 w 165"/>
                <a:gd name="T29" fmla="*/ 293 h 462"/>
                <a:gd name="T30" fmla="*/ 60 w 165"/>
                <a:gd name="T31" fmla="*/ 237 h 462"/>
                <a:gd name="T32" fmla="*/ 37 w 165"/>
                <a:gd name="T33" fmla="*/ 180 h 462"/>
                <a:gd name="T34" fmla="*/ 22 w 165"/>
                <a:gd name="T35" fmla="*/ 129 h 462"/>
                <a:gd name="T36" fmla="*/ 15 w 165"/>
                <a:gd name="T37" fmla="*/ 73 h 462"/>
                <a:gd name="T38" fmla="*/ 0 w 165"/>
                <a:gd name="T39" fmla="*/ 17 h 462"/>
                <a:gd name="T40" fmla="*/ 0 w 165"/>
                <a:gd name="T41" fmla="*/ 11 h 462"/>
                <a:gd name="T42" fmla="*/ 7 w 165"/>
                <a:gd name="T43" fmla="*/ 5 h 462"/>
                <a:gd name="T44" fmla="*/ 15 w 165"/>
                <a:gd name="T45" fmla="*/ 5 h 462"/>
                <a:gd name="T46" fmla="*/ 22 w 165"/>
                <a:gd name="T47" fmla="*/ 0 h 462"/>
                <a:gd name="T48" fmla="*/ 37 w 165"/>
                <a:gd name="T49" fmla="*/ 0 h 462"/>
                <a:gd name="T50" fmla="*/ 52 w 165"/>
                <a:gd name="T51" fmla="*/ 11 h 462"/>
                <a:gd name="T52" fmla="*/ 52 w 165"/>
                <a:gd name="T53" fmla="*/ 28 h 462"/>
                <a:gd name="T54" fmla="*/ 60 w 165"/>
                <a:gd name="T55" fmla="*/ 45 h 462"/>
                <a:gd name="T56" fmla="*/ 60 w 165"/>
                <a:gd name="T57" fmla="*/ 62 h 4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462"/>
                <a:gd name="T89" fmla="*/ 165 w 165"/>
                <a:gd name="T90" fmla="*/ 462 h 4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2" name="Freeform 138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>
                <a:gd name="T0" fmla="*/ 90 w 90"/>
                <a:gd name="T1" fmla="*/ 17 h 62"/>
                <a:gd name="T2" fmla="*/ 90 w 90"/>
                <a:gd name="T3" fmla="*/ 29 h 62"/>
                <a:gd name="T4" fmla="*/ 83 w 90"/>
                <a:gd name="T5" fmla="*/ 40 h 62"/>
                <a:gd name="T6" fmla="*/ 53 w 90"/>
                <a:gd name="T7" fmla="*/ 62 h 62"/>
                <a:gd name="T8" fmla="*/ 45 w 90"/>
                <a:gd name="T9" fmla="*/ 62 h 62"/>
                <a:gd name="T10" fmla="*/ 38 w 90"/>
                <a:gd name="T11" fmla="*/ 57 h 62"/>
                <a:gd name="T12" fmla="*/ 30 w 90"/>
                <a:gd name="T13" fmla="*/ 57 h 62"/>
                <a:gd name="T14" fmla="*/ 8 w 90"/>
                <a:gd name="T15" fmla="*/ 40 h 62"/>
                <a:gd name="T16" fmla="*/ 0 w 90"/>
                <a:gd name="T17" fmla="*/ 40 h 62"/>
                <a:gd name="T18" fmla="*/ 8 w 90"/>
                <a:gd name="T19" fmla="*/ 29 h 62"/>
                <a:gd name="T20" fmla="*/ 15 w 90"/>
                <a:gd name="T21" fmla="*/ 17 h 62"/>
                <a:gd name="T22" fmla="*/ 15 w 90"/>
                <a:gd name="T23" fmla="*/ 12 h 62"/>
                <a:gd name="T24" fmla="*/ 30 w 90"/>
                <a:gd name="T25" fmla="*/ 0 h 62"/>
                <a:gd name="T26" fmla="*/ 68 w 90"/>
                <a:gd name="T27" fmla="*/ 0 h 62"/>
                <a:gd name="T28" fmla="*/ 90 w 90"/>
                <a:gd name="T29" fmla="*/ 17 h 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0"/>
                <a:gd name="T46" fmla="*/ 0 h 62"/>
                <a:gd name="T47" fmla="*/ 90 w 90"/>
                <a:gd name="T48" fmla="*/ 62 h 6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3" name="Freeform 139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>
                <a:gd name="T0" fmla="*/ 316 w 316"/>
                <a:gd name="T1" fmla="*/ 11 h 259"/>
                <a:gd name="T2" fmla="*/ 316 w 316"/>
                <a:gd name="T3" fmla="*/ 23 h 259"/>
                <a:gd name="T4" fmla="*/ 263 w 316"/>
                <a:gd name="T5" fmla="*/ 62 h 259"/>
                <a:gd name="T6" fmla="*/ 256 w 316"/>
                <a:gd name="T7" fmla="*/ 79 h 259"/>
                <a:gd name="T8" fmla="*/ 196 w 316"/>
                <a:gd name="T9" fmla="*/ 124 h 259"/>
                <a:gd name="T10" fmla="*/ 180 w 316"/>
                <a:gd name="T11" fmla="*/ 141 h 259"/>
                <a:gd name="T12" fmla="*/ 173 w 316"/>
                <a:gd name="T13" fmla="*/ 152 h 259"/>
                <a:gd name="T14" fmla="*/ 128 w 316"/>
                <a:gd name="T15" fmla="*/ 186 h 259"/>
                <a:gd name="T16" fmla="*/ 113 w 316"/>
                <a:gd name="T17" fmla="*/ 203 h 259"/>
                <a:gd name="T18" fmla="*/ 98 w 316"/>
                <a:gd name="T19" fmla="*/ 209 h 259"/>
                <a:gd name="T20" fmla="*/ 90 w 316"/>
                <a:gd name="T21" fmla="*/ 226 h 259"/>
                <a:gd name="T22" fmla="*/ 68 w 316"/>
                <a:gd name="T23" fmla="*/ 237 h 259"/>
                <a:gd name="T24" fmla="*/ 53 w 316"/>
                <a:gd name="T25" fmla="*/ 248 h 259"/>
                <a:gd name="T26" fmla="*/ 45 w 316"/>
                <a:gd name="T27" fmla="*/ 259 h 259"/>
                <a:gd name="T28" fmla="*/ 30 w 316"/>
                <a:gd name="T29" fmla="*/ 259 h 259"/>
                <a:gd name="T30" fmla="*/ 23 w 316"/>
                <a:gd name="T31" fmla="*/ 254 h 259"/>
                <a:gd name="T32" fmla="*/ 15 w 316"/>
                <a:gd name="T33" fmla="*/ 254 h 259"/>
                <a:gd name="T34" fmla="*/ 0 w 316"/>
                <a:gd name="T35" fmla="*/ 242 h 259"/>
                <a:gd name="T36" fmla="*/ 38 w 316"/>
                <a:gd name="T37" fmla="*/ 214 h 259"/>
                <a:gd name="T38" fmla="*/ 53 w 316"/>
                <a:gd name="T39" fmla="*/ 197 h 259"/>
                <a:gd name="T40" fmla="*/ 68 w 316"/>
                <a:gd name="T41" fmla="*/ 180 h 259"/>
                <a:gd name="T42" fmla="*/ 90 w 316"/>
                <a:gd name="T43" fmla="*/ 169 h 259"/>
                <a:gd name="T44" fmla="*/ 105 w 316"/>
                <a:gd name="T45" fmla="*/ 152 h 259"/>
                <a:gd name="T46" fmla="*/ 120 w 316"/>
                <a:gd name="T47" fmla="*/ 141 h 259"/>
                <a:gd name="T48" fmla="*/ 135 w 316"/>
                <a:gd name="T49" fmla="*/ 124 h 259"/>
                <a:gd name="T50" fmla="*/ 158 w 316"/>
                <a:gd name="T51" fmla="*/ 107 h 259"/>
                <a:gd name="T52" fmla="*/ 173 w 316"/>
                <a:gd name="T53" fmla="*/ 90 h 259"/>
                <a:gd name="T54" fmla="*/ 188 w 316"/>
                <a:gd name="T55" fmla="*/ 79 h 259"/>
                <a:gd name="T56" fmla="*/ 203 w 316"/>
                <a:gd name="T57" fmla="*/ 62 h 259"/>
                <a:gd name="T58" fmla="*/ 218 w 316"/>
                <a:gd name="T59" fmla="*/ 45 h 259"/>
                <a:gd name="T60" fmla="*/ 241 w 316"/>
                <a:gd name="T61" fmla="*/ 34 h 259"/>
                <a:gd name="T62" fmla="*/ 256 w 316"/>
                <a:gd name="T63" fmla="*/ 17 h 259"/>
                <a:gd name="T64" fmla="*/ 271 w 316"/>
                <a:gd name="T65" fmla="*/ 0 h 259"/>
                <a:gd name="T66" fmla="*/ 301 w 316"/>
                <a:gd name="T67" fmla="*/ 0 h 259"/>
                <a:gd name="T68" fmla="*/ 316 w 316"/>
                <a:gd name="T69" fmla="*/ 11 h 25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6"/>
                <a:gd name="T106" fmla="*/ 0 h 259"/>
                <a:gd name="T107" fmla="*/ 316 w 316"/>
                <a:gd name="T108" fmla="*/ 259 h 25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4" name="Freeform 140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>
                <a:gd name="T0" fmla="*/ 105 w 158"/>
                <a:gd name="T1" fmla="*/ 0 h 107"/>
                <a:gd name="T2" fmla="*/ 105 w 158"/>
                <a:gd name="T3" fmla="*/ 11 h 107"/>
                <a:gd name="T4" fmla="*/ 120 w 158"/>
                <a:gd name="T5" fmla="*/ 22 h 107"/>
                <a:gd name="T6" fmla="*/ 158 w 158"/>
                <a:gd name="T7" fmla="*/ 22 h 107"/>
                <a:gd name="T8" fmla="*/ 150 w 158"/>
                <a:gd name="T9" fmla="*/ 34 h 107"/>
                <a:gd name="T10" fmla="*/ 143 w 158"/>
                <a:gd name="T11" fmla="*/ 45 h 107"/>
                <a:gd name="T12" fmla="*/ 135 w 158"/>
                <a:gd name="T13" fmla="*/ 51 h 107"/>
                <a:gd name="T14" fmla="*/ 120 w 158"/>
                <a:gd name="T15" fmla="*/ 56 h 107"/>
                <a:gd name="T16" fmla="*/ 120 w 158"/>
                <a:gd name="T17" fmla="*/ 62 h 107"/>
                <a:gd name="T18" fmla="*/ 113 w 158"/>
                <a:gd name="T19" fmla="*/ 73 h 107"/>
                <a:gd name="T20" fmla="*/ 113 w 158"/>
                <a:gd name="T21" fmla="*/ 84 h 107"/>
                <a:gd name="T22" fmla="*/ 98 w 158"/>
                <a:gd name="T23" fmla="*/ 90 h 107"/>
                <a:gd name="T24" fmla="*/ 83 w 158"/>
                <a:gd name="T25" fmla="*/ 84 h 107"/>
                <a:gd name="T26" fmla="*/ 60 w 158"/>
                <a:gd name="T27" fmla="*/ 84 h 107"/>
                <a:gd name="T28" fmla="*/ 38 w 158"/>
                <a:gd name="T29" fmla="*/ 101 h 107"/>
                <a:gd name="T30" fmla="*/ 23 w 158"/>
                <a:gd name="T31" fmla="*/ 107 h 107"/>
                <a:gd name="T32" fmla="*/ 15 w 158"/>
                <a:gd name="T33" fmla="*/ 107 h 107"/>
                <a:gd name="T34" fmla="*/ 15 w 158"/>
                <a:gd name="T35" fmla="*/ 90 h 107"/>
                <a:gd name="T36" fmla="*/ 23 w 158"/>
                <a:gd name="T37" fmla="*/ 84 h 107"/>
                <a:gd name="T38" fmla="*/ 30 w 158"/>
                <a:gd name="T39" fmla="*/ 73 h 107"/>
                <a:gd name="T40" fmla="*/ 30 w 158"/>
                <a:gd name="T41" fmla="*/ 56 h 107"/>
                <a:gd name="T42" fmla="*/ 23 w 158"/>
                <a:gd name="T43" fmla="*/ 51 h 107"/>
                <a:gd name="T44" fmla="*/ 8 w 158"/>
                <a:gd name="T45" fmla="*/ 51 h 107"/>
                <a:gd name="T46" fmla="*/ 0 w 158"/>
                <a:gd name="T47" fmla="*/ 39 h 107"/>
                <a:gd name="T48" fmla="*/ 8 w 158"/>
                <a:gd name="T49" fmla="*/ 34 h 107"/>
                <a:gd name="T50" fmla="*/ 15 w 158"/>
                <a:gd name="T51" fmla="*/ 34 h 107"/>
                <a:gd name="T52" fmla="*/ 23 w 158"/>
                <a:gd name="T53" fmla="*/ 28 h 107"/>
                <a:gd name="T54" fmla="*/ 75 w 158"/>
                <a:gd name="T55" fmla="*/ 28 h 107"/>
                <a:gd name="T56" fmla="*/ 75 w 158"/>
                <a:gd name="T57" fmla="*/ 22 h 107"/>
                <a:gd name="T58" fmla="*/ 83 w 158"/>
                <a:gd name="T59" fmla="*/ 22 h 107"/>
                <a:gd name="T60" fmla="*/ 83 w 158"/>
                <a:gd name="T61" fmla="*/ 17 h 107"/>
                <a:gd name="T62" fmla="*/ 98 w 158"/>
                <a:gd name="T63" fmla="*/ 5 h 107"/>
                <a:gd name="T64" fmla="*/ 98 w 158"/>
                <a:gd name="T65" fmla="*/ 0 h 107"/>
                <a:gd name="T66" fmla="*/ 105 w 158"/>
                <a:gd name="T67" fmla="*/ 0 h 1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8"/>
                <a:gd name="T103" fmla="*/ 0 h 107"/>
                <a:gd name="T104" fmla="*/ 158 w 158"/>
                <a:gd name="T105" fmla="*/ 107 h 10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5" name="Freeform 141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>
                <a:gd name="T0" fmla="*/ 45 w 181"/>
                <a:gd name="T1" fmla="*/ 5 h 315"/>
                <a:gd name="T2" fmla="*/ 68 w 181"/>
                <a:gd name="T3" fmla="*/ 39 h 315"/>
                <a:gd name="T4" fmla="*/ 83 w 181"/>
                <a:gd name="T5" fmla="*/ 73 h 315"/>
                <a:gd name="T6" fmla="*/ 105 w 181"/>
                <a:gd name="T7" fmla="*/ 107 h 315"/>
                <a:gd name="T8" fmla="*/ 120 w 181"/>
                <a:gd name="T9" fmla="*/ 141 h 315"/>
                <a:gd name="T10" fmla="*/ 128 w 181"/>
                <a:gd name="T11" fmla="*/ 174 h 315"/>
                <a:gd name="T12" fmla="*/ 143 w 181"/>
                <a:gd name="T13" fmla="*/ 214 h 315"/>
                <a:gd name="T14" fmla="*/ 166 w 181"/>
                <a:gd name="T15" fmla="*/ 248 h 315"/>
                <a:gd name="T16" fmla="*/ 181 w 181"/>
                <a:gd name="T17" fmla="*/ 282 h 315"/>
                <a:gd name="T18" fmla="*/ 181 w 181"/>
                <a:gd name="T19" fmla="*/ 299 h 315"/>
                <a:gd name="T20" fmla="*/ 173 w 181"/>
                <a:gd name="T21" fmla="*/ 299 h 315"/>
                <a:gd name="T22" fmla="*/ 151 w 181"/>
                <a:gd name="T23" fmla="*/ 315 h 315"/>
                <a:gd name="T24" fmla="*/ 128 w 181"/>
                <a:gd name="T25" fmla="*/ 315 h 315"/>
                <a:gd name="T26" fmla="*/ 128 w 181"/>
                <a:gd name="T27" fmla="*/ 310 h 315"/>
                <a:gd name="T28" fmla="*/ 135 w 181"/>
                <a:gd name="T29" fmla="*/ 304 h 315"/>
                <a:gd name="T30" fmla="*/ 120 w 181"/>
                <a:gd name="T31" fmla="*/ 270 h 315"/>
                <a:gd name="T32" fmla="*/ 105 w 181"/>
                <a:gd name="T33" fmla="*/ 236 h 315"/>
                <a:gd name="T34" fmla="*/ 90 w 181"/>
                <a:gd name="T35" fmla="*/ 203 h 315"/>
                <a:gd name="T36" fmla="*/ 75 w 181"/>
                <a:gd name="T37" fmla="*/ 169 h 315"/>
                <a:gd name="T38" fmla="*/ 60 w 181"/>
                <a:gd name="T39" fmla="*/ 141 h 315"/>
                <a:gd name="T40" fmla="*/ 45 w 181"/>
                <a:gd name="T41" fmla="*/ 107 h 315"/>
                <a:gd name="T42" fmla="*/ 23 w 181"/>
                <a:gd name="T43" fmla="*/ 73 h 315"/>
                <a:gd name="T44" fmla="*/ 8 w 181"/>
                <a:gd name="T45" fmla="*/ 39 h 315"/>
                <a:gd name="T46" fmla="*/ 0 w 181"/>
                <a:gd name="T47" fmla="*/ 33 h 315"/>
                <a:gd name="T48" fmla="*/ 0 w 181"/>
                <a:gd name="T49" fmla="*/ 22 h 315"/>
                <a:gd name="T50" fmla="*/ 8 w 181"/>
                <a:gd name="T51" fmla="*/ 17 h 315"/>
                <a:gd name="T52" fmla="*/ 8 w 181"/>
                <a:gd name="T53" fmla="*/ 11 h 315"/>
                <a:gd name="T54" fmla="*/ 15 w 181"/>
                <a:gd name="T55" fmla="*/ 5 h 315"/>
                <a:gd name="T56" fmla="*/ 30 w 181"/>
                <a:gd name="T57" fmla="*/ 0 h 315"/>
                <a:gd name="T58" fmla="*/ 38 w 181"/>
                <a:gd name="T59" fmla="*/ 0 h 315"/>
                <a:gd name="T60" fmla="*/ 45 w 181"/>
                <a:gd name="T61" fmla="*/ 5 h 31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81"/>
                <a:gd name="T94" fmla="*/ 0 h 315"/>
                <a:gd name="T95" fmla="*/ 181 w 181"/>
                <a:gd name="T96" fmla="*/ 315 h 31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6" name="Freeform 142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>
                <a:gd name="T0" fmla="*/ 142 w 165"/>
                <a:gd name="T1" fmla="*/ 22 h 85"/>
                <a:gd name="T2" fmla="*/ 157 w 165"/>
                <a:gd name="T3" fmla="*/ 22 h 85"/>
                <a:gd name="T4" fmla="*/ 165 w 165"/>
                <a:gd name="T5" fmla="*/ 28 h 85"/>
                <a:gd name="T6" fmla="*/ 157 w 165"/>
                <a:gd name="T7" fmla="*/ 34 h 85"/>
                <a:gd name="T8" fmla="*/ 157 w 165"/>
                <a:gd name="T9" fmla="*/ 45 h 85"/>
                <a:gd name="T10" fmla="*/ 142 w 165"/>
                <a:gd name="T11" fmla="*/ 45 h 85"/>
                <a:gd name="T12" fmla="*/ 135 w 165"/>
                <a:gd name="T13" fmla="*/ 51 h 85"/>
                <a:gd name="T14" fmla="*/ 112 w 165"/>
                <a:gd name="T15" fmla="*/ 51 h 85"/>
                <a:gd name="T16" fmla="*/ 112 w 165"/>
                <a:gd name="T17" fmla="*/ 68 h 85"/>
                <a:gd name="T18" fmla="*/ 105 w 165"/>
                <a:gd name="T19" fmla="*/ 73 h 85"/>
                <a:gd name="T20" fmla="*/ 90 w 165"/>
                <a:gd name="T21" fmla="*/ 79 h 85"/>
                <a:gd name="T22" fmla="*/ 90 w 165"/>
                <a:gd name="T23" fmla="*/ 85 h 85"/>
                <a:gd name="T24" fmla="*/ 82 w 165"/>
                <a:gd name="T25" fmla="*/ 85 h 85"/>
                <a:gd name="T26" fmla="*/ 82 w 165"/>
                <a:gd name="T27" fmla="*/ 79 h 85"/>
                <a:gd name="T28" fmla="*/ 75 w 165"/>
                <a:gd name="T29" fmla="*/ 73 h 85"/>
                <a:gd name="T30" fmla="*/ 67 w 165"/>
                <a:gd name="T31" fmla="*/ 73 h 85"/>
                <a:gd name="T32" fmla="*/ 67 w 165"/>
                <a:gd name="T33" fmla="*/ 68 h 85"/>
                <a:gd name="T34" fmla="*/ 45 w 165"/>
                <a:gd name="T35" fmla="*/ 68 h 85"/>
                <a:gd name="T36" fmla="*/ 30 w 165"/>
                <a:gd name="T37" fmla="*/ 79 h 85"/>
                <a:gd name="T38" fmla="*/ 22 w 165"/>
                <a:gd name="T39" fmla="*/ 79 h 85"/>
                <a:gd name="T40" fmla="*/ 15 w 165"/>
                <a:gd name="T41" fmla="*/ 85 h 85"/>
                <a:gd name="T42" fmla="*/ 7 w 165"/>
                <a:gd name="T43" fmla="*/ 79 h 85"/>
                <a:gd name="T44" fmla="*/ 0 w 165"/>
                <a:gd name="T45" fmla="*/ 68 h 85"/>
                <a:gd name="T46" fmla="*/ 15 w 165"/>
                <a:gd name="T47" fmla="*/ 56 h 85"/>
                <a:gd name="T48" fmla="*/ 30 w 165"/>
                <a:gd name="T49" fmla="*/ 51 h 85"/>
                <a:gd name="T50" fmla="*/ 37 w 165"/>
                <a:gd name="T51" fmla="*/ 51 h 85"/>
                <a:gd name="T52" fmla="*/ 37 w 165"/>
                <a:gd name="T53" fmla="*/ 39 h 85"/>
                <a:gd name="T54" fmla="*/ 22 w 165"/>
                <a:gd name="T55" fmla="*/ 34 h 85"/>
                <a:gd name="T56" fmla="*/ 22 w 165"/>
                <a:gd name="T57" fmla="*/ 22 h 85"/>
                <a:gd name="T58" fmla="*/ 30 w 165"/>
                <a:gd name="T59" fmla="*/ 17 h 85"/>
                <a:gd name="T60" fmla="*/ 82 w 165"/>
                <a:gd name="T61" fmla="*/ 17 h 85"/>
                <a:gd name="T62" fmla="*/ 97 w 165"/>
                <a:gd name="T63" fmla="*/ 6 h 85"/>
                <a:gd name="T64" fmla="*/ 105 w 165"/>
                <a:gd name="T65" fmla="*/ 6 h 85"/>
                <a:gd name="T66" fmla="*/ 105 w 165"/>
                <a:gd name="T67" fmla="*/ 0 h 85"/>
                <a:gd name="T68" fmla="*/ 112 w 165"/>
                <a:gd name="T69" fmla="*/ 0 h 85"/>
                <a:gd name="T70" fmla="*/ 112 w 165"/>
                <a:gd name="T71" fmla="*/ 6 h 85"/>
                <a:gd name="T72" fmla="*/ 120 w 165"/>
                <a:gd name="T73" fmla="*/ 11 h 85"/>
                <a:gd name="T74" fmla="*/ 127 w 165"/>
                <a:gd name="T75" fmla="*/ 22 h 85"/>
                <a:gd name="T76" fmla="*/ 142 w 165"/>
                <a:gd name="T77" fmla="*/ 22 h 8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65"/>
                <a:gd name="T118" fmla="*/ 0 h 85"/>
                <a:gd name="T119" fmla="*/ 165 w 165"/>
                <a:gd name="T120" fmla="*/ 85 h 8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7" name="Freeform 143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>
                <a:gd name="T0" fmla="*/ 83 w 83"/>
                <a:gd name="T1" fmla="*/ 22 h 62"/>
                <a:gd name="T2" fmla="*/ 83 w 83"/>
                <a:gd name="T3" fmla="*/ 33 h 62"/>
                <a:gd name="T4" fmla="*/ 75 w 83"/>
                <a:gd name="T5" fmla="*/ 39 h 62"/>
                <a:gd name="T6" fmla="*/ 75 w 83"/>
                <a:gd name="T7" fmla="*/ 45 h 62"/>
                <a:gd name="T8" fmla="*/ 60 w 83"/>
                <a:gd name="T9" fmla="*/ 56 h 62"/>
                <a:gd name="T10" fmla="*/ 53 w 83"/>
                <a:gd name="T11" fmla="*/ 56 h 62"/>
                <a:gd name="T12" fmla="*/ 45 w 83"/>
                <a:gd name="T13" fmla="*/ 62 h 62"/>
                <a:gd name="T14" fmla="*/ 38 w 83"/>
                <a:gd name="T15" fmla="*/ 62 h 62"/>
                <a:gd name="T16" fmla="*/ 30 w 83"/>
                <a:gd name="T17" fmla="*/ 56 h 62"/>
                <a:gd name="T18" fmla="*/ 15 w 83"/>
                <a:gd name="T19" fmla="*/ 56 h 62"/>
                <a:gd name="T20" fmla="*/ 8 w 83"/>
                <a:gd name="T21" fmla="*/ 50 h 62"/>
                <a:gd name="T22" fmla="*/ 8 w 83"/>
                <a:gd name="T23" fmla="*/ 45 h 62"/>
                <a:gd name="T24" fmla="*/ 0 w 83"/>
                <a:gd name="T25" fmla="*/ 45 h 62"/>
                <a:gd name="T26" fmla="*/ 0 w 83"/>
                <a:gd name="T27" fmla="*/ 16 h 62"/>
                <a:gd name="T28" fmla="*/ 8 w 83"/>
                <a:gd name="T29" fmla="*/ 16 h 62"/>
                <a:gd name="T30" fmla="*/ 23 w 83"/>
                <a:gd name="T31" fmla="*/ 5 h 62"/>
                <a:gd name="T32" fmla="*/ 30 w 83"/>
                <a:gd name="T33" fmla="*/ 5 h 62"/>
                <a:gd name="T34" fmla="*/ 38 w 83"/>
                <a:gd name="T35" fmla="*/ 0 h 62"/>
                <a:gd name="T36" fmla="*/ 45 w 83"/>
                <a:gd name="T37" fmla="*/ 0 h 62"/>
                <a:gd name="T38" fmla="*/ 53 w 83"/>
                <a:gd name="T39" fmla="*/ 5 h 62"/>
                <a:gd name="T40" fmla="*/ 60 w 83"/>
                <a:gd name="T41" fmla="*/ 5 h 62"/>
                <a:gd name="T42" fmla="*/ 60 w 83"/>
                <a:gd name="T43" fmla="*/ 11 h 62"/>
                <a:gd name="T44" fmla="*/ 68 w 83"/>
                <a:gd name="T45" fmla="*/ 11 h 62"/>
                <a:gd name="T46" fmla="*/ 83 w 83"/>
                <a:gd name="T47" fmla="*/ 22 h 6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83"/>
                <a:gd name="T73" fmla="*/ 0 h 62"/>
                <a:gd name="T74" fmla="*/ 83 w 83"/>
                <a:gd name="T75" fmla="*/ 62 h 6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8" name="Freeform 144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>
                <a:gd name="T0" fmla="*/ 181 w 181"/>
                <a:gd name="T1" fmla="*/ 17 h 288"/>
                <a:gd name="T2" fmla="*/ 158 w 181"/>
                <a:gd name="T3" fmla="*/ 51 h 288"/>
                <a:gd name="T4" fmla="*/ 135 w 181"/>
                <a:gd name="T5" fmla="*/ 85 h 288"/>
                <a:gd name="T6" fmla="*/ 120 w 181"/>
                <a:gd name="T7" fmla="*/ 118 h 288"/>
                <a:gd name="T8" fmla="*/ 105 w 181"/>
                <a:gd name="T9" fmla="*/ 152 h 288"/>
                <a:gd name="T10" fmla="*/ 83 w 181"/>
                <a:gd name="T11" fmla="*/ 186 h 288"/>
                <a:gd name="T12" fmla="*/ 75 w 181"/>
                <a:gd name="T13" fmla="*/ 220 h 288"/>
                <a:gd name="T14" fmla="*/ 60 w 181"/>
                <a:gd name="T15" fmla="*/ 254 h 288"/>
                <a:gd name="T16" fmla="*/ 45 w 181"/>
                <a:gd name="T17" fmla="*/ 288 h 288"/>
                <a:gd name="T18" fmla="*/ 0 w 181"/>
                <a:gd name="T19" fmla="*/ 282 h 288"/>
                <a:gd name="T20" fmla="*/ 15 w 181"/>
                <a:gd name="T21" fmla="*/ 248 h 288"/>
                <a:gd name="T22" fmla="*/ 23 w 181"/>
                <a:gd name="T23" fmla="*/ 214 h 288"/>
                <a:gd name="T24" fmla="*/ 38 w 181"/>
                <a:gd name="T25" fmla="*/ 180 h 288"/>
                <a:gd name="T26" fmla="*/ 53 w 181"/>
                <a:gd name="T27" fmla="*/ 147 h 288"/>
                <a:gd name="T28" fmla="*/ 68 w 181"/>
                <a:gd name="T29" fmla="*/ 107 h 288"/>
                <a:gd name="T30" fmla="*/ 83 w 181"/>
                <a:gd name="T31" fmla="*/ 73 h 288"/>
                <a:gd name="T32" fmla="*/ 105 w 181"/>
                <a:gd name="T33" fmla="*/ 40 h 288"/>
                <a:gd name="T34" fmla="*/ 120 w 181"/>
                <a:gd name="T35" fmla="*/ 6 h 288"/>
                <a:gd name="T36" fmla="*/ 128 w 181"/>
                <a:gd name="T37" fmla="*/ 6 h 288"/>
                <a:gd name="T38" fmla="*/ 135 w 181"/>
                <a:gd name="T39" fmla="*/ 0 h 288"/>
                <a:gd name="T40" fmla="*/ 166 w 181"/>
                <a:gd name="T41" fmla="*/ 0 h 288"/>
                <a:gd name="T42" fmla="*/ 173 w 181"/>
                <a:gd name="T43" fmla="*/ 6 h 288"/>
                <a:gd name="T44" fmla="*/ 181 w 181"/>
                <a:gd name="T45" fmla="*/ 17 h 2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1"/>
                <a:gd name="T70" fmla="*/ 0 h 288"/>
                <a:gd name="T71" fmla="*/ 181 w 181"/>
                <a:gd name="T72" fmla="*/ 288 h 2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19" name="Freeform 145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>
                <a:gd name="T0" fmla="*/ 98 w 98"/>
                <a:gd name="T1" fmla="*/ 5 h 62"/>
                <a:gd name="T2" fmla="*/ 98 w 98"/>
                <a:gd name="T3" fmla="*/ 33 h 62"/>
                <a:gd name="T4" fmla="*/ 90 w 98"/>
                <a:gd name="T5" fmla="*/ 33 h 62"/>
                <a:gd name="T6" fmla="*/ 83 w 98"/>
                <a:gd name="T7" fmla="*/ 45 h 62"/>
                <a:gd name="T8" fmla="*/ 68 w 98"/>
                <a:gd name="T9" fmla="*/ 56 h 62"/>
                <a:gd name="T10" fmla="*/ 53 w 98"/>
                <a:gd name="T11" fmla="*/ 56 h 62"/>
                <a:gd name="T12" fmla="*/ 45 w 98"/>
                <a:gd name="T13" fmla="*/ 62 h 62"/>
                <a:gd name="T14" fmla="*/ 38 w 98"/>
                <a:gd name="T15" fmla="*/ 62 h 62"/>
                <a:gd name="T16" fmla="*/ 23 w 98"/>
                <a:gd name="T17" fmla="*/ 56 h 62"/>
                <a:gd name="T18" fmla="*/ 15 w 98"/>
                <a:gd name="T19" fmla="*/ 56 h 62"/>
                <a:gd name="T20" fmla="*/ 8 w 98"/>
                <a:gd name="T21" fmla="*/ 50 h 62"/>
                <a:gd name="T22" fmla="*/ 0 w 98"/>
                <a:gd name="T23" fmla="*/ 39 h 62"/>
                <a:gd name="T24" fmla="*/ 0 w 98"/>
                <a:gd name="T25" fmla="*/ 33 h 62"/>
                <a:gd name="T26" fmla="*/ 8 w 98"/>
                <a:gd name="T27" fmla="*/ 22 h 62"/>
                <a:gd name="T28" fmla="*/ 15 w 98"/>
                <a:gd name="T29" fmla="*/ 17 h 62"/>
                <a:gd name="T30" fmla="*/ 23 w 98"/>
                <a:gd name="T31" fmla="*/ 5 h 62"/>
                <a:gd name="T32" fmla="*/ 23 w 98"/>
                <a:gd name="T33" fmla="*/ 0 h 62"/>
                <a:gd name="T34" fmla="*/ 83 w 98"/>
                <a:gd name="T35" fmla="*/ 0 h 62"/>
                <a:gd name="T36" fmla="*/ 90 w 98"/>
                <a:gd name="T37" fmla="*/ 5 h 62"/>
                <a:gd name="T38" fmla="*/ 98 w 98"/>
                <a:gd name="T39" fmla="*/ 5 h 6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98"/>
                <a:gd name="T61" fmla="*/ 0 h 62"/>
                <a:gd name="T62" fmla="*/ 98 w 98"/>
                <a:gd name="T63" fmla="*/ 62 h 6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0" name="Freeform 146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>
                <a:gd name="T0" fmla="*/ 60 w 60"/>
                <a:gd name="T1" fmla="*/ 5 h 310"/>
                <a:gd name="T2" fmla="*/ 60 w 60"/>
                <a:gd name="T3" fmla="*/ 225 h 310"/>
                <a:gd name="T4" fmla="*/ 52 w 60"/>
                <a:gd name="T5" fmla="*/ 298 h 310"/>
                <a:gd name="T6" fmla="*/ 45 w 60"/>
                <a:gd name="T7" fmla="*/ 298 h 310"/>
                <a:gd name="T8" fmla="*/ 45 w 60"/>
                <a:gd name="T9" fmla="*/ 304 h 310"/>
                <a:gd name="T10" fmla="*/ 37 w 60"/>
                <a:gd name="T11" fmla="*/ 304 h 310"/>
                <a:gd name="T12" fmla="*/ 30 w 60"/>
                <a:gd name="T13" fmla="*/ 310 h 310"/>
                <a:gd name="T14" fmla="*/ 7 w 60"/>
                <a:gd name="T15" fmla="*/ 310 h 310"/>
                <a:gd name="T16" fmla="*/ 0 w 60"/>
                <a:gd name="T17" fmla="*/ 304 h 310"/>
                <a:gd name="T18" fmla="*/ 0 w 60"/>
                <a:gd name="T19" fmla="*/ 11 h 310"/>
                <a:gd name="T20" fmla="*/ 7 w 60"/>
                <a:gd name="T21" fmla="*/ 11 h 310"/>
                <a:gd name="T22" fmla="*/ 15 w 60"/>
                <a:gd name="T23" fmla="*/ 5 h 310"/>
                <a:gd name="T24" fmla="*/ 22 w 60"/>
                <a:gd name="T25" fmla="*/ 5 h 310"/>
                <a:gd name="T26" fmla="*/ 30 w 60"/>
                <a:gd name="T27" fmla="*/ 0 h 310"/>
                <a:gd name="T28" fmla="*/ 52 w 60"/>
                <a:gd name="T29" fmla="*/ 0 h 310"/>
                <a:gd name="T30" fmla="*/ 60 w 60"/>
                <a:gd name="T31" fmla="*/ 5 h 31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0"/>
                <a:gd name="T49" fmla="*/ 0 h 310"/>
                <a:gd name="T50" fmla="*/ 60 w 60"/>
                <a:gd name="T51" fmla="*/ 310 h 31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1" name="Freeform 147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>
                <a:gd name="T0" fmla="*/ 68 w 68"/>
                <a:gd name="T1" fmla="*/ 5 h 45"/>
                <a:gd name="T2" fmla="*/ 68 w 68"/>
                <a:gd name="T3" fmla="*/ 39 h 45"/>
                <a:gd name="T4" fmla="*/ 60 w 68"/>
                <a:gd name="T5" fmla="*/ 45 h 45"/>
                <a:gd name="T6" fmla="*/ 8 w 68"/>
                <a:gd name="T7" fmla="*/ 45 h 45"/>
                <a:gd name="T8" fmla="*/ 0 w 68"/>
                <a:gd name="T9" fmla="*/ 34 h 45"/>
                <a:gd name="T10" fmla="*/ 0 w 68"/>
                <a:gd name="T11" fmla="*/ 11 h 45"/>
                <a:gd name="T12" fmla="*/ 8 w 68"/>
                <a:gd name="T13" fmla="*/ 5 h 45"/>
                <a:gd name="T14" fmla="*/ 15 w 68"/>
                <a:gd name="T15" fmla="*/ 5 h 45"/>
                <a:gd name="T16" fmla="*/ 23 w 68"/>
                <a:gd name="T17" fmla="*/ 0 h 45"/>
                <a:gd name="T18" fmla="*/ 60 w 68"/>
                <a:gd name="T19" fmla="*/ 0 h 45"/>
                <a:gd name="T20" fmla="*/ 68 w 68"/>
                <a:gd name="T21" fmla="*/ 5 h 4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8"/>
                <a:gd name="T34" fmla="*/ 0 h 45"/>
                <a:gd name="T35" fmla="*/ 68 w 68"/>
                <a:gd name="T36" fmla="*/ 45 h 4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2" name="Freeform 148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>
                <a:gd name="T0" fmla="*/ 143 w 173"/>
                <a:gd name="T1" fmla="*/ 34 h 119"/>
                <a:gd name="T2" fmla="*/ 173 w 173"/>
                <a:gd name="T3" fmla="*/ 34 h 119"/>
                <a:gd name="T4" fmla="*/ 173 w 173"/>
                <a:gd name="T5" fmla="*/ 57 h 119"/>
                <a:gd name="T6" fmla="*/ 158 w 173"/>
                <a:gd name="T7" fmla="*/ 62 h 119"/>
                <a:gd name="T8" fmla="*/ 150 w 173"/>
                <a:gd name="T9" fmla="*/ 62 h 119"/>
                <a:gd name="T10" fmla="*/ 143 w 173"/>
                <a:gd name="T11" fmla="*/ 74 h 119"/>
                <a:gd name="T12" fmla="*/ 143 w 173"/>
                <a:gd name="T13" fmla="*/ 85 h 119"/>
                <a:gd name="T14" fmla="*/ 158 w 173"/>
                <a:gd name="T15" fmla="*/ 96 h 119"/>
                <a:gd name="T16" fmla="*/ 143 w 173"/>
                <a:gd name="T17" fmla="*/ 108 h 119"/>
                <a:gd name="T18" fmla="*/ 150 w 173"/>
                <a:gd name="T19" fmla="*/ 119 h 119"/>
                <a:gd name="T20" fmla="*/ 143 w 173"/>
                <a:gd name="T21" fmla="*/ 113 h 119"/>
                <a:gd name="T22" fmla="*/ 128 w 173"/>
                <a:gd name="T23" fmla="*/ 108 h 119"/>
                <a:gd name="T24" fmla="*/ 120 w 173"/>
                <a:gd name="T25" fmla="*/ 102 h 119"/>
                <a:gd name="T26" fmla="*/ 113 w 173"/>
                <a:gd name="T27" fmla="*/ 102 h 119"/>
                <a:gd name="T28" fmla="*/ 90 w 173"/>
                <a:gd name="T29" fmla="*/ 85 h 119"/>
                <a:gd name="T30" fmla="*/ 60 w 173"/>
                <a:gd name="T31" fmla="*/ 85 h 119"/>
                <a:gd name="T32" fmla="*/ 52 w 173"/>
                <a:gd name="T33" fmla="*/ 91 h 119"/>
                <a:gd name="T34" fmla="*/ 37 w 173"/>
                <a:gd name="T35" fmla="*/ 96 h 119"/>
                <a:gd name="T36" fmla="*/ 30 w 173"/>
                <a:gd name="T37" fmla="*/ 96 h 119"/>
                <a:gd name="T38" fmla="*/ 22 w 173"/>
                <a:gd name="T39" fmla="*/ 102 h 119"/>
                <a:gd name="T40" fmla="*/ 7 w 173"/>
                <a:gd name="T41" fmla="*/ 108 h 119"/>
                <a:gd name="T42" fmla="*/ 0 w 173"/>
                <a:gd name="T43" fmla="*/ 108 h 119"/>
                <a:gd name="T44" fmla="*/ 0 w 173"/>
                <a:gd name="T45" fmla="*/ 91 h 119"/>
                <a:gd name="T46" fmla="*/ 15 w 173"/>
                <a:gd name="T47" fmla="*/ 85 h 119"/>
                <a:gd name="T48" fmla="*/ 22 w 173"/>
                <a:gd name="T49" fmla="*/ 74 h 119"/>
                <a:gd name="T50" fmla="*/ 30 w 173"/>
                <a:gd name="T51" fmla="*/ 74 h 119"/>
                <a:gd name="T52" fmla="*/ 30 w 173"/>
                <a:gd name="T53" fmla="*/ 62 h 119"/>
                <a:gd name="T54" fmla="*/ 22 w 173"/>
                <a:gd name="T55" fmla="*/ 57 h 119"/>
                <a:gd name="T56" fmla="*/ 15 w 173"/>
                <a:gd name="T57" fmla="*/ 57 h 119"/>
                <a:gd name="T58" fmla="*/ 15 w 173"/>
                <a:gd name="T59" fmla="*/ 34 h 119"/>
                <a:gd name="T60" fmla="*/ 68 w 173"/>
                <a:gd name="T61" fmla="*/ 34 h 119"/>
                <a:gd name="T62" fmla="*/ 75 w 173"/>
                <a:gd name="T63" fmla="*/ 29 h 119"/>
                <a:gd name="T64" fmla="*/ 83 w 173"/>
                <a:gd name="T65" fmla="*/ 29 h 119"/>
                <a:gd name="T66" fmla="*/ 90 w 173"/>
                <a:gd name="T67" fmla="*/ 23 h 119"/>
                <a:gd name="T68" fmla="*/ 90 w 173"/>
                <a:gd name="T69" fmla="*/ 17 h 119"/>
                <a:gd name="T70" fmla="*/ 113 w 173"/>
                <a:gd name="T71" fmla="*/ 0 h 119"/>
                <a:gd name="T72" fmla="*/ 120 w 173"/>
                <a:gd name="T73" fmla="*/ 0 h 119"/>
                <a:gd name="T74" fmla="*/ 128 w 173"/>
                <a:gd name="T75" fmla="*/ 6 h 119"/>
                <a:gd name="T76" fmla="*/ 128 w 173"/>
                <a:gd name="T77" fmla="*/ 17 h 119"/>
                <a:gd name="T78" fmla="*/ 135 w 173"/>
                <a:gd name="T79" fmla="*/ 29 h 119"/>
                <a:gd name="T80" fmla="*/ 143 w 173"/>
                <a:gd name="T81" fmla="*/ 34 h 11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73"/>
                <a:gd name="T124" fmla="*/ 0 h 119"/>
                <a:gd name="T125" fmla="*/ 173 w 173"/>
                <a:gd name="T126" fmla="*/ 119 h 11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3" name="Freeform 149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>
                <a:gd name="T0" fmla="*/ 113 w 173"/>
                <a:gd name="T1" fmla="*/ 0 h 108"/>
                <a:gd name="T2" fmla="*/ 113 w 173"/>
                <a:gd name="T3" fmla="*/ 6 h 108"/>
                <a:gd name="T4" fmla="*/ 121 w 173"/>
                <a:gd name="T5" fmla="*/ 12 h 108"/>
                <a:gd name="T6" fmla="*/ 128 w 173"/>
                <a:gd name="T7" fmla="*/ 12 h 108"/>
                <a:gd name="T8" fmla="*/ 136 w 173"/>
                <a:gd name="T9" fmla="*/ 17 h 108"/>
                <a:gd name="T10" fmla="*/ 173 w 173"/>
                <a:gd name="T11" fmla="*/ 12 h 108"/>
                <a:gd name="T12" fmla="*/ 173 w 173"/>
                <a:gd name="T13" fmla="*/ 17 h 108"/>
                <a:gd name="T14" fmla="*/ 166 w 173"/>
                <a:gd name="T15" fmla="*/ 23 h 108"/>
                <a:gd name="T16" fmla="*/ 166 w 173"/>
                <a:gd name="T17" fmla="*/ 40 h 108"/>
                <a:gd name="T18" fmla="*/ 158 w 173"/>
                <a:gd name="T19" fmla="*/ 45 h 108"/>
                <a:gd name="T20" fmla="*/ 143 w 173"/>
                <a:gd name="T21" fmla="*/ 45 h 108"/>
                <a:gd name="T22" fmla="*/ 136 w 173"/>
                <a:gd name="T23" fmla="*/ 51 h 108"/>
                <a:gd name="T24" fmla="*/ 136 w 173"/>
                <a:gd name="T25" fmla="*/ 57 h 108"/>
                <a:gd name="T26" fmla="*/ 128 w 173"/>
                <a:gd name="T27" fmla="*/ 62 h 108"/>
                <a:gd name="T28" fmla="*/ 136 w 173"/>
                <a:gd name="T29" fmla="*/ 68 h 108"/>
                <a:gd name="T30" fmla="*/ 113 w 173"/>
                <a:gd name="T31" fmla="*/ 68 h 108"/>
                <a:gd name="T32" fmla="*/ 113 w 173"/>
                <a:gd name="T33" fmla="*/ 79 h 108"/>
                <a:gd name="T34" fmla="*/ 106 w 173"/>
                <a:gd name="T35" fmla="*/ 85 h 108"/>
                <a:gd name="T36" fmla="*/ 106 w 173"/>
                <a:gd name="T37" fmla="*/ 91 h 108"/>
                <a:gd name="T38" fmla="*/ 90 w 173"/>
                <a:gd name="T39" fmla="*/ 102 h 108"/>
                <a:gd name="T40" fmla="*/ 90 w 173"/>
                <a:gd name="T41" fmla="*/ 96 h 108"/>
                <a:gd name="T42" fmla="*/ 68 w 173"/>
                <a:gd name="T43" fmla="*/ 79 h 108"/>
                <a:gd name="T44" fmla="*/ 60 w 173"/>
                <a:gd name="T45" fmla="*/ 79 h 108"/>
                <a:gd name="T46" fmla="*/ 38 w 173"/>
                <a:gd name="T47" fmla="*/ 96 h 108"/>
                <a:gd name="T48" fmla="*/ 30 w 173"/>
                <a:gd name="T49" fmla="*/ 96 h 108"/>
                <a:gd name="T50" fmla="*/ 15 w 173"/>
                <a:gd name="T51" fmla="*/ 102 h 108"/>
                <a:gd name="T52" fmla="*/ 8 w 173"/>
                <a:gd name="T53" fmla="*/ 108 h 108"/>
                <a:gd name="T54" fmla="*/ 0 w 173"/>
                <a:gd name="T55" fmla="*/ 108 h 108"/>
                <a:gd name="T56" fmla="*/ 0 w 173"/>
                <a:gd name="T57" fmla="*/ 96 h 108"/>
                <a:gd name="T58" fmla="*/ 8 w 173"/>
                <a:gd name="T59" fmla="*/ 85 h 108"/>
                <a:gd name="T60" fmla="*/ 15 w 173"/>
                <a:gd name="T61" fmla="*/ 74 h 108"/>
                <a:gd name="T62" fmla="*/ 30 w 173"/>
                <a:gd name="T63" fmla="*/ 62 h 108"/>
                <a:gd name="T64" fmla="*/ 38 w 173"/>
                <a:gd name="T65" fmla="*/ 51 h 108"/>
                <a:gd name="T66" fmla="*/ 15 w 173"/>
                <a:gd name="T67" fmla="*/ 34 h 108"/>
                <a:gd name="T68" fmla="*/ 23 w 173"/>
                <a:gd name="T69" fmla="*/ 23 h 108"/>
                <a:gd name="T70" fmla="*/ 30 w 173"/>
                <a:gd name="T71" fmla="*/ 17 h 108"/>
                <a:gd name="T72" fmla="*/ 90 w 173"/>
                <a:gd name="T73" fmla="*/ 17 h 108"/>
                <a:gd name="T74" fmla="*/ 98 w 173"/>
                <a:gd name="T75" fmla="*/ 12 h 108"/>
                <a:gd name="T76" fmla="*/ 106 w 173"/>
                <a:gd name="T77" fmla="*/ 0 h 108"/>
                <a:gd name="T78" fmla="*/ 113 w 173"/>
                <a:gd name="T79" fmla="*/ 0 h 10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3"/>
                <a:gd name="T121" fmla="*/ 0 h 108"/>
                <a:gd name="T122" fmla="*/ 173 w 173"/>
                <a:gd name="T123" fmla="*/ 108 h 10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4" name="Freeform 150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>
                <a:gd name="T0" fmla="*/ 67 w 67"/>
                <a:gd name="T1" fmla="*/ 34 h 57"/>
                <a:gd name="T2" fmla="*/ 67 w 67"/>
                <a:gd name="T3" fmla="*/ 51 h 57"/>
                <a:gd name="T4" fmla="*/ 60 w 67"/>
                <a:gd name="T5" fmla="*/ 51 h 57"/>
                <a:gd name="T6" fmla="*/ 45 w 67"/>
                <a:gd name="T7" fmla="*/ 57 h 57"/>
                <a:gd name="T8" fmla="*/ 22 w 67"/>
                <a:gd name="T9" fmla="*/ 57 h 57"/>
                <a:gd name="T10" fmla="*/ 15 w 67"/>
                <a:gd name="T11" fmla="*/ 51 h 57"/>
                <a:gd name="T12" fmla="*/ 7 w 67"/>
                <a:gd name="T13" fmla="*/ 51 h 57"/>
                <a:gd name="T14" fmla="*/ 0 w 67"/>
                <a:gd name="T15" fmla="*/ 40 h 57"/>
                <a:gd name="T16" fmla="*/ 0 w 67"/>
                <a:gd name="T17" fmla="*/ 23 h 57"/>
                <a:gd name="T18" fmla="*/ 22 w 67"/>
                <a:gd name="T19" fmla="*/ 6 h 57"/>
                <a:gd name="T20" fmla="*/ 30 w 67"/>
                <a:gd name="T21" fmla="*/ 6 h 57"/>
                <a:gd name="T22" fmla="*/ 37 w 67"/>
                <a:gd name="T23" fmla="*/ 0 h 57"/>
                <a:gd name="T24" fmla="*/ 52 w 67"/>
                <a:gd name="T25" fmla="*/ 6 h 57"/>
                <a:gd name="T26" fmla="*/ 60 w 67"/>
                <a:gd name="T27" fmla="*/ 11 h 57"/>
                <a:gd name="T28" fmla="*/ 67 w 67"/>
                <a:gd name="T29" fmla="*/ 23 h 57"/>
                <a:gd name="T30" fmla="*/ 67 w 67"/>
                <a:gd name="T31" fmla="*/ 34 h 5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7"/>
                <a:gd name="T49" fmla="*/ 0 h 57"/>
                <a:gd name="T50" fmla="*/ 67 w 67"/>
                <a:gd name="T51" fmla="*/ 57 h 5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5" name="Freeform 151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>
                <a:gd name="T0" fmla="*/ 210 w 210"/>
                <a:gd name="T1" fmla="*/ 6 h 102"/>
                <a:gd name="T2" fmla="*/ 203 w 210"/>
                <a:gd name="T3" fmla="*/ 12 h 102"/>
                <a:gd name="T4" fmla="*/ 203 w 210"/>
                <a:gd name="T5" fmla="*/ 23 h 102"/>
                <a:gd name="T6" fmla="*/ 165 w 210"/>
                <a:gd name="T7" fmla="*/ 46 h 102"/>
                <a:gd name="T8" fmla="*/ 165 w 210"/>
                <a:gd name="T9" fmla="*/ 57 h 102"/>
                <a:gd name="T10" fmla="*/ 173 w 210"/>
                <a:gd name="T11" fmla="*/ 63 h 102"/>
                <a:gd name="T12" fmla="*/ 180 w 210"/>
                <a:gd name="T13" fmla="*/ 74 h 102"/>
                <a:gd name="T14" fmla="*/ 180 w 210"/>
                <a:gd name="T15" fmla="*/ 85 h 102"/>
                <a:gd name="T16" fmla="*/ 173 w 210"/>
                <a:gd name="T17" fmla="*/ 85 h 102"/>
                <a:gd name="T18" fmla="*/ 158 w 210"/>
                <a:gd name="T19" fmla="*/ 96 h 102"/>
                <a:gd name="T20" fmla="*/ 135 w 210"/>
                <a:gd name="T21" fmla="*/ 96 h 102"/>
                <a:gd name="T22" fmla="*/ 135 w 210"/>
                <a:gd name="T23" fmla="*/ 85 h 102"/>
                <a:gd name="T24" fmla="*/ 113 w 210"/>
                <a:gd name="T25" fmla="*/ 68 h 102"/>
                <a:gd name="T26" fmla="*/ 98 w 210"/>
                <a:gd name="T27" fmla="*/ 74 h 102"/>
                <a:gd name="T28" fmla="*/ 82 w 210"/>
                <a:gd name="T29" fmla="*/ 79 h 102"/>
                <a:gd name="T30" fmla="*/ 67 w 210"/>
                <a:gd name="T31" fmla="*/ 85 h 102"/>
                <a:gd name="T32" fmla="*/ 60 w 210"/>
                <a:gd name="T33" fmla="*/ 91 h 102"/>
                <a:gd name="T34" fmla="*/ 37 w 210"/>
                <a:gd name="T35" fmla="*/ 96 h 102"/>
                <a:gd name="T36" fmla="*/ 22 w 210"/>
                <a:gd name="T37" fmla="*/ 96 h 102"/>
                <a:gd name="T38" fmla="*/ 15 w 210"/>
                <a:gd name="T39" fmla="*/ 102 h 102"/>
                <a:gd name="T40" fmla="*/ 0 w 210"/>
                <a:gd name="T41" fmla="*/ 102 h 102"/>
                <a:gd name="T42" fmla="*/ 0 w 210"/>
                <a:gd name="T43" fmla="*/ 96 h 102"/>
                <a:gd name="T44" fmla="*/ 67 w 210"/>
                <a:gd name="T45" fmla="*/ 46 h 102"/>
                <a:gd name="T46" fmla="*/ 67 w 210"/>
                <a:gd name="T47" fmla="*/ 40 h 102"/>
                <a:gd name="T48" fmla="*/ 60 w 210"/>
                <a:gd name="T49" fmla="*/ 40 h 102"/>
                <a:gd name="T50" fmla="*/ 52 w 210"/>
                <a:gd name="T51" fmla="*/ 34 h 102"/>
                <a:gd name="T52" fmla="*/ 30 w 210"/>
                <a:gd name="T53" fmla="*/ 34 h 102"/>
                <a:gd name="T54" fmla="*/ 30 w 210"/>
                <a:gd name="T55" fmla="*/ 17 h 102"/>
                <a:gd name="T56" fmla="*/ 45 w 210"/>
                <a:gd name="T57" fmla="*/ 12 h 102"/>
                <a:gd name="T58" fmla="*/ 120 w 210"/>
                <a:gd name="T59" fmla="*/ 12 h 102"/>
                <a:gd name="T60" fmla="*/ 135 w 210"/>
                <a:gd name="T61" fmla="*/ 6 h 102"/>
                <a:gd name="T62" fmla="*/ 143 w 210"/>
                <a:gd name="T63" fmla="*/ 0 h 102"/>
                <a:gd name="T64" fmla="*/ 150 w 210"/>
                <a:gd name="T65" fmla="*/ 0 h 102"/>
                <a:gd name="T66" fmla="*/ 158 w 210"/>
                <a:gd name="T67" fmla="*/ 6 h 102"/>
                <a:gd name="T68" fmla="*/ 180 w 210"/>
                <a:gd name="T69" fmla="*/ 6 h 102"/>
                <a:gd name="T70" fmla="*/ 188 w 210"/>
                <a:gd name="T71" fmla="*/ 0 h 102"/>
                <a:gd name="T72" fmla="*/ 203 w 210"/>
                <a:gd name="T73" fmla="*/ 0 h 102"/>
                <a:gd name="T74" fmla="*/ 210 w 210"/>
                <a:gd name="T75" fmla="*/ 6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10"/>
                <a:gd name="T115" fmla="*/ 0 h 102"/>
                <a:gd name="T116" fmla="*/ 210 w 210"/>
                <a:gd name="T117" fmla="*/ 102 h 1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6" name="Freeform 152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>
                <a:gd name="T0" fmla="*/ 75 w 83"/>
                <a:gd name="T1" fmla="*/ 45 h 57"/>
                <a:gd name="T2" fmla="*/ 60 w 83"/>
                <a:gd name="T3" fmla="*/ 57 h 57"/>
                <a:gd name="T4" fmla="*/ 23 w 83"/>
                <a:gd name="T5" fmla="*/ 57 h 57"/>
                <a:gd name="T6" fmla="*/ 8 w 83"/>
                <a:gd name="T7" fmla="*/ 45 h 57"/>
                <a:gd name="T8" fmla="*/ 0 w 83"/>
                <a:gd name="T9" fmla="*/ 45 h 57"/>
                <a:gd name="T10" fmla="*/ 0 w 83"/>
                <a:gd name="T11" fmla="*/ 40 h 57"/>
                <a:gd name="T12" fmla="*/ 8 w 83"/>
                <a:gd name="T13" fmla="*/ 34 h 57"/>
                <a:gd name="T14" fmla="*/ 8 w 83"/>
                <a:gd name="T15" fmla="*/ 23 h 57"/>
                <a:gd name="T16" fmla="*/ 23 w 83"/>
                <a:gd name="T17" fmla="*/ 17 h 57"/>
                <a:gd name="T18" fmla="*/ 30 w 83"/>
                <a:gd name="T19" fmla="*/ 6 h 57"/>
                <a:gd name="T20" fmla="*/ 45 w 83"/>
                <a:gd name="T21" fmla="*/ 0 h 57"/>
                <a:gd name="T22" fmla="*/ 60 w 83"/>
                <a:gd name="T23" fmla="*/ 0 h 57"/>
                <a:gd name="T24" fmla="*/ 75 w 83"/>
                <a:gd name="T25" fmla="*/ 12 h 57"/>
                <a:gd name="T26" fmla="*/ 83 w 83"/>
                <a:gd name="T27" fmla="*/ 23 h 57"/>
                <a:gd name="T28" fmla="*/ 83 w 83"/>
                <a:gd name="T29" fmla="*/ 29 h 57"/>
                <a:gd name="T30" fmla="*/ 75 w 83"/>
                <a:gd name="T31" fmla="*/ 40 h 57"/>
                <a:gd name="T32" fmla="*/ 75 w 83"/>
                <a:gd name="T33" fmla="*/ 45 h 5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3"/>
                <a:gd name="T52" fmla="*/ 0 h 57"/>
                <a:gd name="T53" fmla="*/ 83 w 83"/>
                <a:gd name="T54" fmla="*/ 57 h 5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7" name="Freeform 153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>
                <a:gd name="T0" fmla="*/ 90 w 90"/>
                <a:gd name="T1" fmla="*/ 12 h 45"/>
                <a:gd name="T2" fmla="*/ 83 w 90"/>
                <a:gd name="T3" fmla="*/ 23 h 45"/>
                <a:gd name="T4" fmla="*/ 83 w 90"/>
                <a:gd name="T5" fmla="*/ 34 h 45"/>
                <a:gd name="T6" fmla="*/ 75 w 90"/>
                <a:gd name="T7" fmla="*/ 40 h 45"/>
                <a:gd name="T8" fmla="*/ 60 w 90"/>
                <a:gd name="T9" fmla="*/ 45 h 45"/>
                <a:gd name="T10" fmla="*/ 45 w 90"/>
                <a:gd name="T11" fmla="*/ 45 h 45"/>
                <a:gd name="T12" fmla="*/ 30 w 90"/>
                <a:gd name="T13" fmla="*/ 40 h 45"/>
                <a:gd name="T14" fmla="*/ 22 w 90"/>
                <a:gd name="T15" fmla="*/ 40 h 45"/>
                <a:gd name="T16" fmla="*/ 0 w 90"/>
                <a:gd name="T17" fmla="*/ 23 h 45"/>
                <a:gd name="T18" fmla="*/ 0 w 90"/>
                <a:gd name="T19" fmla="*/ 12 h 45"/>
                <a:gd name="T20" fmla="*/ 7 w 90"/>
                <a:gd name="T21" fmla="*/ 12 h 45"/>
                <a:gd name="T22" fmla="*/ 15 w 90"/>
                <a:gd name="T23" fmla="*/ 6 h 45"/>
                <a:gd name="T24" fmla="*/ 37 w 90"/>
                <a:gd name="T25" fmla="*/ 6 h 45"/>
                <a:gd name="T26" fmla="*/ 45 w 90"/>
                <a:gd name="T27" fmla="*/ 0 h 45"/>
                <a:gd name="T28" fmla="*/ 75 w 90"/>
                <a:gd name="T29" fmla="*/ 0 h 45"/>
                <a:gd name="T30" fmla="*/ 90 w 90"/>
                <a:gd name="T31" fmla="*/ 12 h 4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90"/>
                <a:gd name="T49" fmla="*/ 0 h 45"/>
                <a:gd name="T50" fmla="*/ 90 w 90"/>
                <a:gd name="T51" fmla="*/ 45 h 4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8" name="Freeform 154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>
                <a:gd name="T0" fmla="*/ 75 w 75"/>
                <a:gd name="T1" fmla="*/ 11 h 51"/>
                <a:gd name="T2" fmla="*/ 75 w 75"/>
                <a:gd name="T3" fmla="*/ 28 h 51"/>
                <a:gd name="T4" fmla="*/ 68 w 75"/>
                <a:gd name="T5" fmla="*/ 34 h 51"/>
                <a:gd name="T6" fmla="*/ 68 w 75"/>
                <a:gd name="T7" fmla="*/ 40 h 51"/>
                <a:gd name="T8" fmla="*/ 60 w 75"/>
                <a:gd name="T9" fmla="*/ 45 h 51"/>
                <a:gd name="T10" fmla="*/ 45 w 75"/>
                <a:gd name="T11" fmla="*/ 45 h 51"/>
                <a:gd name="T12" fmla="*/ 38 w 75"/>
                <a:gd name="T13" fmla="*/ 51 h 51"/>
                <a:gd name="T14" fmla="*/ 30 w 75"/>
                <a:gd name="T15" fmla="*/ 51 h 51"/>
                <a:gd name="T16" fmla="*/ 23 w 75"/>
                <a:gd name="T17" fmla="*/ 45 h 51"/>
                <a:gd name="T18" fmla="*/ 15 w 75"/>
                <a:gd name="T19" fmla="*/ 45 h 51"/>
                <a:gd name="T20" fmla="*/ 8 w 75"/>
                <a:gd name="T21" fmla="*/ 34 h 51"/>
                <a:gd name="T22" fmla="*/ 8 w 75"/>
                <a:gd name="T23" fmla="*/ 28 h 51"/>
                <a:gd name="T24" fmla="*/ 0 w 75"/>
                <a:gd name="T25" fmla="*/ 23 h 51"/>
                <a:gd name="T26" fmla="*/ 8 w 75"/>
                <a:gd name="T27" fmla="*/ 11 h 51"/>
                <a:gd name="T28" fmla="*/ 15 w 75"/>
                <a:gd name="T29" fmla="*/ 6 h 51"/>
                <a:gd name="T30" fmla="*/ 23 w 75"/>
                <a:gd name="T31" fmla="*/ 6 h 51"/>
                <a:gd name="T32" fmla="*/ 30 w 75"/>
                <a:gd name="T33" fmla="*/ 0 h 51"/>
                <a:gd name="T34" fmla="*/ 68 w 75"/>
                <a:gd name="T35" fmla="*/ 0 h 51"/>
                <a:gd name="T36" fmla="*/ 68 w 75"/>
                <a:gd name="T37" fmla="*/ 6 h 51"/>
                <a:gd name="T38" fmla="*/ 75 w 75"/>
                <a:gd name="T39" fmla="*/ 6 h 51"/>
                <a:gd name="T40" fmla="*/ 75 w 75"/>
                <a:gd name="T41" fmla="*/ 11 h 5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5"/>
                <a:gd name="T64" fmla="*/ 0 h 51"/>
                <a:gd name="T65" fmla="*/ 75 w 75"/>
                <a:gd name="T66" fmla="*/ 51 h 5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29" name="Freeform 155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>
                <a:gd name="T0" fmla="*/ 83 w 83"/>
                <a:gd name="T1" fmla="*/ 12 h 57"/>
                <a:gd name="T2" fmla="*/ 76 w 83"/>
                <a:gd name="T3" fmla="*/ 23 h 57"/>
                <a:gd name="T4" fmla="*/ 76 w 83"/>
                <a:gd name="T5" fmla="*/ 34 h 57"/>
                <a:gd name="T6" fmla="*/ 68 w 83"/>
                <a:gd name="T7" fmla="*/ 45 h 57"/>
                <a:gd name="T8" fmla="*/ 53 w 83"/>
                <a:gd name="T9" fmla="*/ 51 h 57"/>
                <a:gd name="T10" fmla="*/ 38 w 83"/>
                <a:gd name="T11" fmla="*/ 57 h 57"/>
                <a:gd name="T12" fmla="*/ 31 w 83"/>
                <a:gd name="T13" fmla="*/ 57 h 57"/>
                <a:gd name="T14" fmla="*/ 23 w 83"/>
                <a:gd name="T15" fmla="*/ 51 h 57"/>
                <a:gd name="T16" fmla="*/ 23 w 83"/>
                <a:gd name="T17" fmla="*/ 45 h 57"/>
                <a:gd name="T18" fmla="*/ 15 w 83"/>
                <a:gd name="T19" fmla="*/ 45 h 57"/>
                <a:gd name="T20" fmla="*/ 8 w 83"/>
                <a:gd name="T21" fmla="*/ 40 h 57"/>
                <a:gd name="T22" fmla="*/ 8 w 83"/>
                <a:gd name="T23" fmla="*/ 34 h 57"/>
                <a:gd name="T24" fmla="*/ 0 w 83"/>
                <a:gd name="T25" fmla="*/ 29 h 57"/>
                <a:gd name="T26" fmla="*/ 8 w 83"/>
                <a:gd name="T27" fmla="*/ 17 h 57"/>
                <a:gd name="T28" fmla="*/ 15 w 83"/>
                <a:gd name="T29" fmla="*/ 12 h 57"/>
                <a:gd name="T30" fmla="*/ 31 w 83"/>
                <a:gd name="T31" fmla="*/ 6 h 57"/>
                <a:gd name="T32" fmla="*/ 38 w 83"/>
                <a:gd name="T33" fmla="*/ 0 h 57"/>
                <a:gd name="T34" fmla="*/ 68 w 83"/>
                <a:gd name="T35" fmla="*/ 0 h 57"/>
                <a:gd name="T36" fmla="*/ 83 w 83"/>
                <a:gd name="T37" fmla="*/ 12 h 5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57"/>
                <a:gd name="T59" fmla="*/ 83 w 83"/>
                <a:gd name="T60" fmla="*/ 57 h 5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0" name="Freeform 156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>
                <a:gd name="T0" fmla="*/ 60 w 60"/>
                <a:gd name="T1" fmla="*/ 5 h 62"/>
                <a:gd name="T2" fmla="*/ 60 w 60"/>
                <a:gd name="T3" fmla="*/ 45 h 62"/>
                <a:gd name="T4" fmla="*/ 38 w 60"/>
                <a:gd name="T5" fmla="*/ 62 h 62"/>
                <a:gd name="T6" fmla="*/ 15 w 60"/>
                <a:gd name="T7" fmla="*/ 62 h 62"/>
                <a:gd name="T8" fmla="*/ 8 w 60"/>
                <a:gd name="T9" fmla="*/ 50 h 62"/>
                <a:gd name="T10" fmla="*/ 0 w 60"/>
                <a:gd name="T11" fmla="*/ 39 h 62"/>
                <a:gd name="T12" fmla="*/ 0 w 60"/>
                <a:gd name="T13" fmla="*/ 11 h 62"/>
                <a:gd name="T14" fmla="*/ 8 w 60"/>
                <a:gd name="T15" fmla="*/ 5 h 62"/>
                <a:gd name="T16" fmla="*/ 15 w 60"/>
                <a:gd name="T17" fmla="*/ 5 h 62"/>
                <a:gd name="T18" fmla="*/ 15 w 60"/>
                <a:gd name="T19" fmla="*/ 0 h 62"/>
                <a:gd name="T20" fmla="*/ 53 w 60"/>
                <a:gd name="T21" fmla="*/ 0 h 62"/>
                <a:gd name="T22" fmla="*/ 60 w 60"/>
                <a:gd name="T23" fmla="*/ 5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0"/>
                <a:gd name="T37" fmla="*/ 0 h 62"/>
                <a:gd name="T38" fmla="*/ 60 w 60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1" name="Freeform 157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>
                <a:gd name="T0" fmla="*/ 75 w 75"/>
                <a:gd name="T1" fmla="*/ 17 h 56"/>
                <a:gd name="T2" fmla="*/ 75 w 75"/>
                <a:gd name="T3" fmla="*/ 28 h 56"/>
                <a:gd name="T4" fmla="*/ 67 w 75"/>
                <a:gd name="T5" fmla="*/ 34 h 56"/>
                <a:gd name="T6" fmla="*/ 67 w 75"/>
                <a:gd name="T7" fmla="*/ 39 h 56"/>
                <a:gd name="T8" fmla="*/ 52 w 75"/>
                <a:gd name="T9" fmla="*/ 51 h 56"/>
                <a:gd name="T10" fmla="*/ 45 w 75"/>
                <a:gd name="T11" fmla="*/ 51 h 56"/>
                <a:gd name="T12" fmla="*/ 45 w 75"/>
                <a:gd name="T13" fmla="*/ 56 h 56"/>
                <a:gd name="T14" fmla="*/ 15 w 75"/>
                <a:gd name="T15" fmla="*/ 56 h 56"/>
                <a:gd name="T16" fmla="*/ 7 w 75"/>
                <a:gd name="T17" fmla="*/ 51 h 56"/>
                <a:gd name="T18" fmla="*/ 0 w 75"/>
                <a:gd name="T19" fmla="*/ 34 h 56"/>
                <a:gd name="T20" fmla="*/ 0 w 75"/>
                <a:gd name="T21" fmla="*/ 11 h 56"/>
                <a:gd name="T22" fmla="*/ 7 w 75"/>
                <a:gd name="T23" fmla="*/ 6 h 56"/>
                <a:gd name="T24" fmla="*/ 15 w 75"/>
                <a:gd name="T25" fmla="*/ 6 h 56"/>
                <a:gd name="T26" fmla="*/ 30 w 75"/>
                <a:gd name="T27" fmla="*/ 0 h 56"/>
                <a:gd name="T28" fmla="*/ 37 w 75"/>
                <a:gd name="T29" fmla="*/ 0 h 56"/>
                <a:gd name="T30" fmla="*/ 45 w 75"/>
                <a:gd name="T31" fmla="*/ 6 h 56"/>
                <a:gd name="T32" fmla="*/ 60 w 75"/>
                <a:gd name="T33" fmla="*/ 6 h 56"/>
                <a:gd name="T34" fmla="*/ 75 w 75"/>
                <a:gd name="T35" fmla="*/ 17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5"/>
                <a:gd name="T55" fmla="*/ 0 h 56"/>
                <a:gd name="T56" fmla="*/ 75 w 75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2" name="Freeform 158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>
                <a:gd name="T0" fmla="*/ 83 w 90"/>
                <a:gd name="T1" fmla="*/ 11 h 56"/>
                <a:gd name="T2" fmla="*/ 90 w 90"/>
                <a:gd name="T3" fmla="*/ 22 h 56"/>
                <a:gd name="T4" fmla="*/ 90 w 90"/>
                <a:gd name="T5" fmla="*/ 28 h 56"/>
                <a:gd name="T6" fmla="*/ 83 w 90"/>
                <a:gd name="T7" fmla="*/ 34 h 56"/>
                <a:gd name="T8" fmla="*/ 83 w 90"/>
                <a:gd name="T9" fmla="*/ 45 h 56"/>
                <a:gd name="T10" fmla="*/ 75 w 90"/>
                <a:gd name="T11" fmla="*/ 51 h 56"/>
                <a:gd name="T12" fmla="*/ 60 w 90"/>
                <a:gd name="T13" fmla="*/ 51 h 56"/>
                <a:gd name="T14" fmla="*/ 53 w 90"/>
                <a:gd name="T15" fmla="*/ 56 h 56"/>
                <a:gd name="T16" fmla="*/ 30 w 90"/>
                <a:gd name="T17" fmla="*/ 56 h 56"/>
                <a:gd name="T18" fmla="*/ 23 w 90"/>
                <a:gd name="T19" fmla="*/ 51 h 56"/>
                <a:gd name="T20" fmla="*/ 8 w 90"/>
                <a:gd name="T21" fmla="*/ 45 h 56"/>
                <a:gd name="T22" fmla="*/ 8 w 90"/>
                <a:gd name="T23" fmla="*/ 34 h 56"/>
                <a:gd name="T24" fmla="*/ 0 w 90"/>
                <a:gd name="T25" fmla="*/ 22 h 56"/>
                <a:gd name="T26" fmla="*/ 0 w 90"/>
                <a:gd name="T27" fmla="*/ 11 h 56"/>
                <a:gd name="T28" fmla="*/ 8 w 90"/>
                <a:gd name="T29" fmla="*/ 5 h 56"/>
                <a:gd name="T30" fmla="*/ 23 w 90"/>
                <a:gd name="T31" fmla="*/ 5 h 56"/>
                <a:gd name="T32" fmla="*/ 30 w 90"/>
                <a:gd name="T33" fmla="*/ 0 h 56"/>
                <a:gd name="T34" fmla="*/ 45 w 90"/>
                <a:gd name="T35" fmla="*/ 0 h 56"/>
                <a:gd name="T36" fmla="*/ 53 w 90"/>
                <a:gd name="T37" fmla="*/ 5 h 56"/>
                <a:gd name="T38" fmla="*/ 75 w 90"/>
                <a:gd name="T39" fmla="*/ 5 h 56"/>
                <a:gd name="T40" fmla="*/ 83 w 90"/>
                <a:gd name="T41" fmla="*/ 11 h 5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0"/>
                <a:gd name="T64" fmla="*/ 0 h 56"/>
                <a:gd name="T65" fmla="*/ 90 w 90"/>
                <a:gd name="T66" fmla="*/ 56 h 5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3" name="Freeform 159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>
                <a:gd name="T0" fmla="*/ 105 w 105"/>
                <a:gd name="T1" fmla="*/ 6 h 56"/>
                <a:gd name="T2" fmla="*/ 105 w 105"/>
                <a:gd name="T3" fmla="*/ 34 h 56"/>
                <a:gd name="T4" fmla="*/ 97 w 105"/>
                <a:gd name="T5" fmla="*/ 39 h 56"/>
                <a:gd name="T6" fmla="*/ 97 w 105"/>
                <a:gd name="T7" fmla="*/ 56 h 56"/>
                <a:gd name="T8" fmla="*/ 0 w 105"/>
                <a:gd name="T9" fmla="*/ 56 h 56"/>
                <a:gd name="T10" fmla="*/ 7 w 105"/>
                <a:gd name="T11" fmla="*/ 51 h 56"/>
                <a:gd name="T12" fmla="*/ 0 w 105"/>
                <a:gd name="T13" fmla="*/ 39 h 56"/>
                <a:gd name="T14" fmla="*/ 0 w 105"/>
                <a:gd name="T15" fmla="*/ 28 h 56"/>
                <a:gd name="T16" fmla="*/ 7 w 105"/>
                <a:gd name="T17" fmla="*/ 17 h 56"/>
                <a:gd name="T18" fmla="*/ 7 w 105"/>
                <a:gd name="T19" fmla="*/ 11 h 56"/>
                <a:gd name="T20" fmla="*/ 15 w 105"/>
                <a:gd name="T21" fmla="*/ 0 h 56"/>
                <a:gd name="T22" fmla="*/ 67 w 105"/>
                <a:gd name="T23" fmla="*/ 0 h 56"/>
                <a:gd name="T24" fmla="*/ 75 w 105"/>
                <a:gd name="T25" fmla="*/ 6 h 56"/>
                <a:gd name="T26" fmla="*/ 105 w 105"/>
                <a:gd name="T27" fmla="*/ 6 h 5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5"/>
                <a:gd name="T43" fmla="*/ 0 h 56"/>
                <a:gd name="T44" fmla="*/ 105 w 105"/>
                <a:gd name="T45" fmla="*/ 56 h 5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4" name="Freeform 160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>
                <a:gd name="T0" fmla="*/ 98 w 98"/>
                <a:gd name="T1" fmla="*/ 56 h 56"/>
                <a:gd name="T2" fmla="*/ 15 w 98"/>
                <a:gd name="T3" fmla="*/ 56 h 56"/>
                <a:gd name="T4" fmla="*/ 8 w 98"/>
                <a:gd name="T5" fmla="*/ 51 h 56"/>
                <a:gd name="T6" fmla="*/ 0 w 98"/>
                <a:gd name="T7" fmla="*/ 39 h 56"/>
                <a:gd name="T8" fmla="*/ 8 w 98"/>
                <a:gd name="T9" fmla="*/ 28 h 56"/>
                <a:gd name="T10" fmla="*/ 0 w 98"/>
                <a:gd name="T11" fmla="*/ 23 h 56"/>
                <a:gd name="T12" fmla="*/ 0 w 98"/>
                <a:gd name="T13" fmla="*/ 11 h 56"/>
                <a:gd name="T14" fmla="*/ 8 w 98"/>
                <a:gd name="T15" fmla="*/ 0 h 56"/>
                <a:gd name="T16" fmla="*/ 98 w 98"/>
                <a:gd name="T17" fmla="*/ 0 h 56"/>
                <a:gd name="T18" fmla="*/ 98 w 98"/>
                <a:gd name="T19" fmla="*/ 56 h 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8"/>
                <a:gd name="T31" fmla="*/ 0 h 56"/>
                <a:gd name="T32" fmla="*/ 98 w 98"/>
                <a:gd name="T33" fmla="*/ 56 h 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5" name="Freeform 161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>
                <a:gd name="T0" fmla="*/ 1128 w 1128"/>
                <a:gd name="T1" fmla="*/ 28 h 68"/>
                <a:gd name="T2" fmla="*/ 1120 w 1128"/>
                <a:gd name="T3" fmla="*/ 45 h 68"/>
                <a:gd name="T4" fmla="*/ 1098 w 1128"/>
                <a:gd name="T5" fmla="*/ 51 h 68"/>
                <a:gd name="T6" fmla="*/ 1082 w 1128"/>
                <a:gd name="T7" fmla="*/ 56 h 68"/>
                <a:gd name="T8" fmla="*/ 1037 w 1128"/>
                <a:gd name="T9" fmla="*/ 56 h 68"/>
                <a:gd name="T10" fmla="*/ 1007 w 1128"/>
                <a:gd name="T11" fmla="*/ 51 h 68"/>
                <a:gd name="T12" fmla="*/ 925 w 1128"/>
                <a:gd name="T13" fmla="*/ 51 h 68"/>
                <a:gd name="T14" fmla="*/ 887 w 1128"/>
                <a:gd name="T15" fmla="*/ 56 h 68"/>
                <a:gd name="T16" fmla="*/ 729 w 1128"/>
                <a:gd name="T17" fmla="*/ 56 h 68"/>
                <a:gd name="T18" fmla="*/ 684 w 1128"/>
                <a:gd name="T19" fmla="*/ 51 h 68"/>
                <a:gd name="T20" fmla="*/ 443 w 1128"/>
                <a:gd name="T21" fmla="*/ 51 h 68"/>
                <a:gd name="T22" fmla="*/ 406 w 1128"/>
                <a:gd name="T23" fmla="*/ 56 h 68"/>
                <a:gd name="T24" fmla="*/ 368 w 1128"/>
                <a:gd name="T25" fmla="*/ 56 h 68"/>
                <a:gd name="T26" fmla="*/ 323 w 1128"/>
                <a:gd name="T27" fmla="*/ 62 h 68"/>
                <a:gd name="T28" fmla="*/ 270 w 1128"/>
                <a:gd name="T29" fmla="*/ 62 h 68"/>
                <a:gd name="T30" fmla="*/ 248 w 1128"/>
                <a:gd name="T31" fmla="*/ 68 h 68"/>
                <a:gd name="T32" fmla="*/ 195 w 1128"/>
                <a:gd name="T33" fmla="*/ 68 h 68"/>
                <a:gd name="T34" fmla="*/ 180 w 1128"/>
                <a:gd name="T35" fmla="*/ 62 h 68"/>
                <a:gd name="T36" fmla="*/ 52 w 1128"/>
                <a:gd name="T37" fmla="*/ 62 h 68"/>
                <a:gd name="T38" fmla="*/ 30 w 1128"/>
                <a:gd name="T39" fmla="*/ 68 h 68"/>
                <a:gd name="T40" fmla="*/ 30 w 1128"/>
                <a:gd name="T41" fmla="*/ 62 h 68"/>
                <a:gd name="T42" fmla="*/ 15 w 1128"/>
                <a:gd name="T43" fmla="*/ 51 h 68"/>
                <a:gd name="T44" fmla="*/ 15 w 1128"/>
                <a:gd name="T45" fmla="*/ 45 h 68"/>
                <a:gd name="T46" fmla="*/ 7 w 1128"/>
                <a:gd name="T47" fmla="*/ 45 h 68"/>
                <a:gd name="T48" fmla="*/ 0 w 1128"/>
                <a:gd name="T49" fmla="*/ 39 h 68"/>
                <a:gd name="T50" fmla="*/ 0 w 1128"/>
                <a:gd name="T51" fmla="*/ 34 h 68"/>
                <a:gd name="T52" fmla="*/ 22 w 1128"/>
                <a:gd name="T53" fmla="*/ 17 h 68"/>
                <a:gd name="T54" fmla="*/ 188 w 1128"/>
                <a:gd name="T55" fmla="*/ 17 h 68"/>
                <a:gd name="T56" fmla="*/ 218 w 1128"/>
                <a:gd name="T57" fmla="*/ 11 h 68"/>
                <a:gd name="T58" fmla="*/ 534 w 1128"/>
                <a:gd name="T59" fmla="*/ 11 h 68"/>
                <a:gd name="T60" fmla="*/ 564 w 1128"/>
                <a:gd name="T61" fmla="*/ 6 h 68"/>
                <a:gd name="T62" fmla="*/ 819 w 1128"/>
                <a:gd name="T63" fmla="*/ 6 h 68"/>
                <a:gd name="T64" fmla="*/ 849 w 1128"/>
                <a:gd name="T65" fmla="*/ 0 h 68"/>
                <a:gd name="T66" fmla="*/ 1060 w 1128"/>
                <a:gd name="T67" fmla="*/ 0 h 68"/>
                <a:gd name="T68" fmla="*/ 1075 w 1128"/>
                <a:gd name="T69" fmla="*/ 6 h 68"/>
                <a:gd name="T70" fmla="*/ 1090 w 1128"/>
                <a:gd name="T71" fmla="*/ 6 h 68"/>
                <a:gd name="T72" fmla="*/ 1098 w 1128"/>
                <a:gd name="T73" fmla="*/ 0 h 68"/>
                <a:gd name="T74" fmla="*/ 1113 w 1128"/>
                <a:gd name="T75" fmla="*/ 6 h 68"/>
                <a:gd name="T76" fmla="*/ 1128 w 1128"/>
                <a:gd name="T77" fmla="*/ 17 h 68"/>
                <a:gd name="T78" fmla="*/ 1128 w 1128"/>
                <a:gd name="T79" fmla="*/ 28 h 6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128"/>
                <a:gd name="T121" fmla="*/ 0 h 68"/>
                <a:gd name="T122" fmla="*/ 1128 w 1128"/>
                <a:gd name="T123" fmla="*/ 68 h 68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6" name="Freeform 162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>
                <a:gd name="T0" fmla="*/ 721 w 736"/>
                <a:gd name="T1" fmla="*/ 11 h 62"/>
                <a:gd name="T2" fmla="*/ 729 w 736"/>
                <a:gd name="T3" fmla="*/ 22 h 62"/>
                <a:gd name="T4" fmla="*/ 736 w 736"/>
                <a:gd name="T5" fmla="*/ 28 h 62"/>
                <a:gd name="T6" fmla="*/ 736 w 736"/>
                <a:gd name="T7" fmla="*/ 34 h 62"/>
                <a:gd name="T8" fmla="*/ 729 w 736"/>
                <a:gd name="T9" fmla="*/ 45 h 62"/>
                <a:gd name="T10" fmla="*/ 729 w 736"/>
                <a:gd name="T11" fmla="*/ 50 h 62"/>
                <a:gd name="T12" fmla="*/ 714 w 736"/>
                <a:gd name="T13" fmla="*/ 50 h 62"/>
                <a:gd name="T14" fmla="*/ 714 w 736"/>
                <a:gd name="T15" fmla="*/ 56 h 62"/>
                <a:gd name="T16" fmla="*/ 669 w 736"/>
                <a:gd name="T17" fmla="*/ 50 h 62"/>
                <a:gd name="T18" fmla="*/ 406 w 736"/>
                <a:gd name="T19" fmla="*/ 50 h 62"/>
                <a:gd name="T20" fmla="*/ 361 w 736"/>
                <a:gd name="T21" fmla="*/ 56 h 62"/>
                <a:gd name="T22" fmla="*/ 233 w 736"/>
                <a:gd name="T23" fmla="*/ 56 h 62"/>
                <a:gd name="T24" fmla="*/ 188 w 736"/>
                <a:gd name="T25" fmla="*/ 62 h 62"/>
                <a:gd name="T26" fmla="*/ 22 w 736"/>
                <a:gd name="T27" fmla="*/ 62 h 62"/>
                <a:gd name="T28" fmla="*/ 7 w 736"/>
                <a:gd name="T29" fmla="*/ 56 h 62"/>
                <a:gd name="T30" fmla="*/ 0 w 736"/>
                <a:gd name="T31" fmla="*/ 45 h 62"/>
                <a:gd name="T32" fmla="*/ 0 w 736"/>
                <a:gd name="T33" fmla="*/ 22 h 62"/>
                <a:gd name="T34" fmla="*/ 15 w 736"/>
                <a:gd name="T35" fmla="*/ 17 h 62"/>
                <a:gd name="T36" fmla="*/ 52 w 736"/>
                <a:gd name="T37" fmla="*/ 17 h 62"/>
                <a:gd name="T38" fmla="*/ 67 w 736"/>
                <a:gd name="T39" fmla="*/ 11 h 62"/>
                <a:gd name="T40" fmla="*/ 127 w 736"/>
                <a:gd name="T41" fmla="*/ 11 h 62"/>
                <a:gd name="T42" fmla="*/ 142 w 736"/>
                <a:gd name="T43" fmla="*/ 17 h 62"/>
                <a:gd name="T44" fmla="*/ 233 w 736"/>
                <a:gd name="T45" fmla="*/ 17 h 62"/>
                <a:gd name="T46" fmla="*/ 248 w 736"/>
                <a:gd name="T47" fmla="*/ 11 h 62"/>
                <a:gd name="T48" fmla="*/ 270 w 736"/>
                <a:gd name="T49" fmla="*/ 11 h 62"/>
                <a:gd name="T50" fmla="*/ 285 w 736"/>
                <a:gd name="T51" fmla="*/ 5 h 62"/>
                <a:gd name="T52" fmla="*/ 443 w 736"/>
                <a:gd name="T53" fmla="*/ 5 h 62"/>
                <a:gd name="T54" fmla="*/ 473 w 736"/>
                <a:gd name="T55" fmla="*/ 0 h 62"/>
                <a:gd name="T56" fmla="*/ 631 w 736"/>
                <a:gd name="T57" fmla="*/ 0 h 62"/>
                <a:gd name="T58" fmla="*/ 654 w 736"/>
                <a:gd name="T59" fmla="*/ 5 h 62"/>
                <a:gd name="T60" fmla="*/ 706 w 736"/>
                <a:gd name="T61" fmla="*/ 5 h 62"/>
                <a:gd name="T62" fmla="*/ 721 w 736"/>
                <a:gd name="T63" fmla="*/ 11 h 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6"/>
                <a:gd name="T97" fmla="*/ 0 h 62"/>
                <a:gd name="T98" fmla="*/ 736 w 736"/>
                <a:gd name="T99" fmla="*/ 62 h 6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7" name="Freeform 163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>
                <a:gd name="T0" fmla="*/ 1722 w 1767"/>
                <a:gd name="T1" fmla="*/ 6 h 91"/>
                <a:gd name="T2" fmla="*/ 1729 w 1767"/>
                <a:gd name="T3" fmla="*/ 12 h 91"/>
                <a:gd name="T4" fmla="*/ 1737 w 1767"/>
                <a:gd name="T5" fmla="*/ 12 h 91"/>
                <a:gd name="T6" fmla="*/ 1759 w 1767"/>
                <a:gd name="T7" fmla="*/ 29 h 91"/>
                <a:gd name="T8" fmla="*/ 1759 w 1767"/>
                <a:gd name="T9" fmla="*/ 34 h 91"/>
                <a:gd name="T10" fmla="*/ 1767 w 1767"/>
                <a:gd name="T11" fmla="*/ 40 h 91"/>
                <a:gd name="T12" fmla="*/ 1759 w 1767"/>
                <a:gd name="T13" fmla="*/ 51 h 91"/>
                <a:gd name="T14" fmla="*/ 1744 w 1767"/>
                <a:gd name="T15" fmla="*/ 62 h 91"/>
                <a:gd name="T16" fmla="*/ 1706 w 1767"/>
                <a:gd name="T17" fmla="*/ 62 h 91"/>
                <a:gd name="T18" fmla="*/ 1676 w 1767"/>
                <a:gd name="T19" fmla="*/ 57 h 91"/>
                <a:gd name="T20" fmla="*/ 1323 w 1767"/>
                <a:gd name="T21" fmla="*/ 57 h 91"/>
                <a:gd name="T22" fmla="*/ 1300 w 1767"/>
                <a:gd name="T23" fmla="*/ 51 h 91"/>
                <a:gd name="T24" fmla="*/ 1225 w 1767"/>
                <a:gd name="T25" fmla="*/ 51 h 91"/>
                <a:gd name="T26" fmla="*/ 1180 w 1767"/>
                <a:gd name="T27" fmla="*/ 45 h 91"/>
                <a:gd name="T28" fmla="*/ 1067 w 1767"/>
                <a:gd name="T29" fmla="*/ 45 h 91"/>
                <a:gd name="T30" fmla="*/ 1030 w 1767"/>
                <a:gd name="T31" fmla="*/ 51 h 91"/>
                <a:gd name="T32" fmla="*/ 879 w 1767"/>
                <a:gd name="T33" fmla="*/ 51 h 91"/>
                <a:gd name="T34" fmla="*/ 842 w 1767"/>
                <a:gd name="T35" fmla="*/ 57 h 91"/>
                <a:gd name="T36" fmla="*/ 729 w 1767"/>
                <a:gd name="T37" fmla="*/ 57 h 91"/>
                <a:gd name="T38" fmla="*/ 691 w 1767"/>
                <a:gd name="T39" fmla="*/ 62 h 91"/>
                <a:gd name="T40" fmla="*/ 473 w 1767"/>
                <a:gd name="T41" fmla="*/ 62 h 91"/>
                <a:gd name="T42" fmla="*/ 436 w 1767"/>
                <a:gd name="T43" fmla="*/ 68 h 91"/>
                <a:gd name="T44" fmla="*/ 353 w 1767"/>
                <a:gd name="T45" fmla="*/ 68 h 91"/>
                <a:gd name="T46" fmla="*/ 308 w 1767"/>
                <a:gd name="T47" fmla="*/ 74 h 91"/>
                <a:gd name="T48" fmla="*/ 270 w 1767"/>
                <a:gd name="T49" fmla="*/ 74 h 91"/>
                <a:gd name="T50" fmla="*/ 225 w 1767"/>
                <a:gd name="T51" fmla="*/ 79 h 91"/>
                <a:gd name="T52" fmla="*/ 188 w 1767"/>
                <a:gd name="T53" fmla="*/ 79 h 91"/>
                <a:gd name="T54" fmla="*/ 142 w 1767"/>
                <a:gd name="T55" fmla="*/ 85 h 91"/>
                <a:gd name="T56" fmla="*/ 52 w 1767"/>
                <a:gd name="T57" fmla="*/ 85 h 91"/>
                <a:gd name="T58" fmla="*/ 15 w 1767"/>
                <a:gd name="T59" fmla="*/ 91 h 91"/>
                <a:gd name="T60" fmla="*/ 7 w 1767"/>
                <a:gd name="T61" fmla="*/ 79 h 91"/>
                <a:gd name="T62" fmla="*/ 0 w 1767"/>
                <a:gd name="T63" fmla="*/ 74 h 91"/>
                <a:gd name="T64" fmla="*/ 0 w 1767"/>
                <a:gd name="T65" fmla="*/ 51 h 91"/>
                <a:gd name="T66" fmla="*/ 7 w 1767"/>
                <a:gd name="T67" fmla="*/ 45 h 91"/>
                <a:gd name="T68" fmla="*/ 60 w 1767"/>
                <a:gd name="T69" fmla="*/ 45 h 91"/>
                <a:gd name="T70" fmla="*/ 67 w 1767"/>
                <a:gd name="T71" fmla="*/ 40 h 91"/>
                <a:gd name="T72" fmla="*/ 135 w 1767"/>
                <a:gd name="T73" fmla="*/ 40 h 91"/>
                <a:gd name="T74" fmla="*/ 165 w 1767"/>
                <a:gd name="T75" fmla="*/ 34 h 91"/>
                <a:gd name="T76" fmla="*/ 255 w 1767"/>
                <a:gd name="T77" fmla="*/ 34 h 91"/>
                <a:gd name="T78" fmla="*/ 285 w 1767"/>
                <a:gd name="T79" fmla="*/ 29 h 91"/>
                <a:gd name="T80" fmla="*/ 413 w 1767"/>
                <a:gd name="T81" fmla="*/ 29 h 91"/>
                <a:gd name="T82" fmla="*/ 443 w 1767"/>
                <a:gd name="T83" fmla="*/ 23 h 91"/>
                <a:gd name="T84" fmla="*/ 601 w 1767"/>
                <a:gd name="T85" fmla="*/ 23 h 91"/>
                <a:gd name="T86" fmla="*/ 631 w 1767"/>
                <a:gd name="T87" fmla="*/ 17 h 91"/>
                <a:gd name="T88" fmla="*/ 729 w 1767"/>
                <a:gd name="T89" fmla="*/ 17 h 91"/>
                <a:gd name="T90" fmla="*/ 759 w 1767"/>
                <a:gd name="T91" fmla="*/ 12 h 91"/>
                <a:gd name="T92" fmla="*/ 849 w 1767"/>
                <a:gd name="T93" fmla="*/ 12 h 91"/>
                <a:gd name="T94" fmla="*/ 879 w 1767"/>
                <a:gd name="T95" fmla="*/ 6 h 91"/>
                <a:gd name="T96" fmla="*/ 970 w 1767"/>
                <a:gd name="T97" fmla="*/ 6 h 91"/>
                <a:gd name="T98" fmla="*/ 1000 w 1767"/>
                <a:gd name="T99" fmla="*/ 0 h 91"/>
                <a:gd name="T100" fmla="*/ 1142 w 1767"/>
                <a:gd name="T101" fmla="*/ 0 h 91"/>
                <a:gd name="T102" fmla="*/ 1180 w 1767"/>
                <a:gd name="T103" fmla="*/ 6 h 91"/>
                <a:gd name="T104" fmla="*/ 1308 w 1767"/>
                <a:gd name="T105" fmla="*/ 6 h 91"/>
                <a:gd name="T106" fmla="*/ 1353 w 1767"/>
                <a:gd name="T107" fmla="*/ 12 h 91"/>
                <a:gd name="T108" fmla="*/ 1646 w 1767"/>
                <a:gd name="T109" fmla="*/ 12 h 91"/>
                <a:gd name="T110" fmla="*/ 1684 w 1767"/>
                <a:gd name="T111" fmla="*/ 6 h 91"/>
                <a:gd name="T112" fmla="*/ 1722 w 1767"/>
                <a:gd name="T113" fmla="*/ 6 h 9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767"/>
                <a:gd name="T172" fmla="*/ 0 h 91"/>
                <a:gd name="T173" fmla="*/ 1767 w 1767"/>
                <a:gd name="T174" fmla="*/ 91 h 9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8" name="Freeform 164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>
                <a:gd name="T0" fmla="*/ 361 w 361"/>
                <a:gd name="T1" fmla="*/ 39 h 62"/>
                <a:gd name="T2" fmla="*/ 353 w 361"/>
                <a:gd name="T3" fmla="*/ 51 h 62"/>
                <a:gd name="T4" fmla="*/ 338 w 361"/>
                <a:gd name="T5" fmla="*/ 56 h 62"/>
                <a:gd name="T6" fmla="*/ 316 w 361"/>
                <a:gd name="T7" fmla="*/ 56 h 62"/>
                <a:gd name="T8" fmla="*/ 301 w 361"/>
                <a:gd name="T9" fmla="*/ 51 h 62"/>
                <a:gd name="T10" fmla="*/ 165 w 361"/>
                <a:gd name="T11" fmla="*/ 51 h 62"/>
                <a:gd name="T12" fmla="*/ 158 w 361"/>
                <a:gd name="T13" fmla="*/ 56 h 62"/>
                <a:gd name="T14" fmla="*/ 38 w 361"/>
                <a:gd name="T15" fmla="*/ 56 h 62"/>
                <a:gd name="T16" fmla="*/ 22 w 361"/>
                <a:gd name="T17" fmla="*/ 62 h 62"/>
                <a:gd name="T18" fmla="*/ 0 w 361"/>
                <a:gd name="T19" fmla="*/ 45 h 62"/>
                <a:gd name="T20" fmla="*/ 0 w 361"/>
                <a:gd name="T21" fmla="*/ 28 h 62"/>
                <a:gd name="T22" fmla="*/ 7 w 361"/>
                <a:gd name="T23" fmla="*/ 17 h 62"/>
                <a:gd name="T24" fmla="*/ 7 w 361"/>
                <a:gd name="T25" fmla="*/ 11 h 62"/>
                <a:gd name="T26" fmla="*/ 233 w 361"/>
                <a:gd name="T27" fmla="*/ 11 h 62"/>
                <a:gd name="T28" fmla="*/ 248 w 361"/>
                <a:gd name="T29" fmla="*/ 6 h 62"/>
                <a:gd name="T30" fmla="*/ 308 w 361"/>
                <a:gd name="T31" fmla="*/ 6 h 62"/>
                <a:gd name="T32" fmla="*/ 331 w 361"/>
                <a:gd name="T33" fmla="*/ 0 h 62"/>
                <a:gd name="T34" fmla="*/ 338 w 361"/>
                <a:gd name="T35" fmla="*/ 11 h 62"/>
                <a:gd name="T36" fmla="*/ 353 w 361"/>
                <a:gd name="T37" fmla="*/ 17 h 62"/>
                <a:gd name="T38" fmla="*/ 361 w 361"/>
                <a:gd name="T39" fmla="*/ 28 h 62"/>
                <a:gd name="T40" fmla="*/ 361 w 361"/>
                <a:gd name="T41" fmla="*/ 39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62"/>
                <a:gd name="T65" fmla="*/ 361 w 361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39" name="Freeform 165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>
                <a:gd name="T0" fmla="*/ 932 w 940"/>
                <a:gd name="T1" fmla="*/ 17 h 62"/>
                <a:gd name="T2" fmla="*/ 932 w 940"/>
                <a:gd name="T3" fmla="*/ 23 h 62"/>
                <a:gd name="T4" fmla="*/ 940 w 940"/>
                <a:gd name="T5" fmla="*/ 28 h 62"/>
                <a:gd name="T6" fmla="*/ 940 w 940"/>
                <a:gd name="T7" fmla="*/ 39 h 62"/>
                <a:gd name="T8" fmla="*/ 925 w 940"/>
                <a:gd name="T9" fmla="*/ 51 h 62"/>
                <a:gd name="T10" fmla="*/ 909 w 940"/>
                <a:gd name="T11" fmla="*/ 56 h 62"/>
                <a:gd name="T12" fmla="*/ 887 w 940"/>
                <a:gd name="T13" fmla="*/ 56 h 62"/>
                <a:gd name="T14" fmla="*/ 879 w 940"/>
                <a:gd name="T15" fmla="*/ 51 h 62"/>
                <a:gd name="T16" fmla="*/ 804 w 940"/>
                <a:gd name="T17" fmla="*/ 51 h 62"/>
                <a:gd name="T18" fmla="*/ 782 w 940"/>
                <a:gd name="T19" fmla="*/ 45 h 62"/>
                <a:gd name="T20" fmla="*/ 571 w 940"/>
                <a:gd name="T21" fmla="*/ 45 h 62"/>
                <a:gd name="T22" fmla="*/ 549 w 940"/>
                <a:gd name="T23" fmla="*/ 51 h 62"/>
                <a:gd name="T24" fmla="*/ 391 w 940"/>
                <a:gd name="T25" fmla="*/ 51 h 62"/>
                <a:gd name="T26" fmla="*/ 368 w 940"/>
                <a:gd name="T27" fmla="*/ 56 h 62"/>
                <a:gd name="T28" fmla="*/ 263 w 940"/>
                <a:gd name="T29" fmla="*/ 56 h 62"/>
                <a:gd name="T30" fmla="*/ 233 w 940"/>
                <a:gd name="T31" fmla="*/ 62 h 62"/>
                <a:gd name="T32" fmla="*/ 7 w 940"/>
                <a:gd name="T33" fmla="*/ 62 h 62"/>
                <a:gd name="T34" fmla="*/ 0 w 940"/>
                <a:gd name="T35" fmla="*/ 51 h 62"/>
                <a:gd name="T36" fmla="*/ 0 w 940"/>
                <a:gd name="T37" fmla="*/ 39 h 62"/>
                <a:gd name="T38" fmla="*/ 7 w 940"/>
                <a:gd name="T39" fmla="*/ 28 h 62"/>
                <a:gd name="T40" fmla="*/ 15 w 940"/>
                <a:gd name="T41" fmla="*/ 23 h 62"/>
                <a:gd name="T42" fmla="*/ 67 w 940"/>
                <a:gd name="T43" fmla="*/ 17 h 62"/>
                <a:gd name="T44" fmla="*/ 158 w 940"/>
                <a:gd name="T45" fmla="*/ 17 h 62"/>
                <a:gd name="T46" fmla="*/ 203 w 940"/>
                <a:gd name="T47" fmla="*/ 11 h 62"/>
                <a:gd name="T48" fmla="*/ 346 w 940"/>
                <a:gd name="T49" fmla="*/ 11 h 62"/>
                <a:gd name="T50" fmla="*/ 398 w 940"/>
                <a:gd name="T51" fmla="*/ 6 h 62"/>
                <a:gd name="T52" fmla="*/ 579 w 940"/>
                <a:gd name="T53" fmla="*/ 6 h 62"/>
                <a:gd name="T54" fmla="*/ 631 w 940"/>
                <a:gd name="T55" fmla="*/ 0 h 62"/>
                <a:gd name="T56" fmla="*/ 909 w 940"/>
                <a:gd name="T57" fmla="*/ 0 h 62"/>
                <a:gd name="T58" fmla="*/ 932 w 940"/>
                <a:gd name="T59" fmla="*/ 17 h 6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40"/>
                <a:gd name="T91" fmla="*/ 0 h 62"/>
                <a:gd name="T92" fmla="*/ 940 w 940"/>
                <a:gd name="T93" fmla="*/ 62 h 6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40" name="Freeform 166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>
                <a:gd name="T0" fmla="*/ 8 w 8"/>
                <a:gd name="T1" fmla="*/ 0 h 6"/>
                <a:gd name="T2" fmla="*/ 8 w 8"/>
                <a:gd name="T3" fmla="*/ 6 h 6"/>
                <a:gd name="T4" fmla="*/ 0 w 8"/>
                <a:gd name="T5" fmla="*/ 6 h 6"/>
                <a:gd name="T6" fmla="*/ 8 w 8"/>
                <a:gd name="T7" fmla="*/ 0 h 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"/>
                <a:gd name="T13" fmla="*/ 0 h 6"/>
                <a:gd name="T14" fmla="*/ 8 w 8"/>
                <a:gd name="T15" fmla="*/ 6 h 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41" name="Freeform 167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>
                <a:gd name="T0" fmla="*/ 180 w 188"/>
                <a:gd name="T1" fmla="*/ 17 h 51"/>
                <a:gd name="T2" fmla="*/ 188 w 188"/>
                <a:gd name="T3" fmla="*/ 23 h 51"/>
                <a:gd name="T4" fmla="*/ 188 w 188"/>
                <a:gd name="T5" fmla="*/ 34 h 51"/>
                <a:gd name="T6" fmla="*/ 180 w 188"/>
                <a:gd name="T7" fmla="*/ 46 h 51"/>
                <a:gd name="T8" fmla="*/ 165 w 188"/>
                <a:gd name="T9" fmla="*/ 51 h 51"/>
                <a:gd name="T10" fmla="*/ 22 w 188"/>
                <a:gd name="T11" fmla="*/ 51 h 51"/>
                <a:gd name="T12" fmla="*/ 7 w 188"/>
                <a:gd name="T13" fmla="*/ 46 h 51"/>
                <a:gd name="T14" fmla="*/ 0 w 188"/>
                <a:gd name="T15" fmla="*/ 34 h 51"/>
                <a:gd name="T16" fmla="*/ 0 w 188"/>
                <a:gd name="T17" fmla="*/ 17 h 51"/>
                <a:gd name="T18" fmla="*/ 15 w 188"/>
                <a:gd name="T19" fmla="*/ 6 h 51"/>
                <a:gd name="T20" fmla="*/ 120 w 188"/>
                <a:gd name="T21" fmla="*/ 6 h 51"/>
                <a:gd name="T22" fmla="*/ 135 w 188"/>
                <a:gd name="T23" fmla="*/ 0 h 51"/>
                <a:gd name="T24" fmla="*/ 158 w 188"/>
                <a:gd name="T25" fmla="*/ 0 h 51"/>
                <a:gd name="T26" fmla="*/ 158 w 188"/>
                <a:gd name="T27" fmla="*/ 6 h 51"/>
                <a:gd name="T28" fmla="*/ 173 w 188"/>
                <a:gd name="T29" fmla="*/ 6 h 51"/>
                <a:gd name="T30" fmla="*/ 173 w 188"/>
                <a:gd name="T31" fmla="*/ 12 h 51"/>
                <a:gd name="T32" fmla="*/ 180 w 188"/>
                <a:gd name="T33" fmla="*/ 17 h 5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8"/>
                <a:gd name="T52" fmla="*/ 0 h 51"/>
                <a:gd name="T53" fmla="*/ 188 w 188"/>
                <a:gd name="T54" fmla="*/ 51 h 5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42" name="Freeform 168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>
                <a:gd name="T0" fmla="*/ 624 w 624"/>
                <a:gd name="T1" fmla="*/ 28 h 73"/>
                <a:gd name="T2" fmla="*/ 624 w 624"/>
                <a:gd name="T3" fmla="*/ 34 h 73"/>
                <a:gd name="T4" fmla="*/ 601 w 624"/>
                <a:gd name="T5" fmla="*/ 51 h 73"/>
                <a:gd name="T6" fmla="*/ 428 w 624"/>
                <a:gd name="T7" fmla="*/ 51 h 73"/>
                <a:gd name="T8" fmla="*/ 398 w 624"/>
                <a:gd name="T9" fmla="*/ 56 h 73"/>
                <a:gd name="T10" fmla="*/ 300 w 624"/>
                <a:gd name="T11" fmla="*/ 56 h 73"/>
                <a:gd name="T12" fmla="*/ 270 w 624"/>
                <a:gd name="T13" fmla="*/ 62 h 73"/>
                <a:gd name="T14" fmla="*/ 233 w 624"/>
                <a:gd name="T15" fmla="*/ 62 h 73"/>
                <a:gd name="T16" fmla="*/ 203 w 624"/>
                <a:gd name="T17" fmla="*/ 68 h 73"/>
                <a:gd name="T18" fmla="*/ 143 w 624"/>
                <a:gd name="T19" fmla="*/ 68 h 73"/>
                <a:gd name="T20" fmla="*/ 105 w 624"/>
                <a:gd name="T21" fmla="*/ 73 h 73"/>
                <a:gd name="T22" fmla="*/ 75 w 624"/>
                <a:gd name="T23" fmla="*/ 73 h 73"/>
                <a:gd name="T24" fmla="*/ 67 w 624"/>
                <a:gd name="T25" fmla="*/ 68 h 73"/>
                <a:gd name="T26" fmla="*/ 15 w 624"/>
                <a:gd name="T27" fmla="*/ 68 h 73"/>
                <a:gd name="T28" fmla="*/ 7 w 624"/>
                <a:gd name="T29" fmla="*/ 56 h 73"/>
                <a:gd name="T30" fmla="*/ 0 w 624"/>
                <a:gd name="T31" fmla="*/ 56 h 73"/>
                <a:gd name="T32" fmla="*/ 0 w 624"/>
                <a:gd name="T33" fmla="*/ 34 h 73"/>
                <a:gd name="T34" fmla="*/ 7 w 624"/>
                <a:gd name="T35" fmla="*/ 34 h 73"/>
                <a:gd name="T36" fmla="*/ 15 w 624"/>
                <a:gd name="T37" fmla="*/ 28 h 73"/>
                <a:gd name="T38" fmla="*/ 22 w 624"/>
                <a:gd name="T39" fmla="*/ 28 h 73"/>
                <a:gd name="T40" fmla="*/ 22 w 624"/>
                <a:gd name="T41" fmla="*/ 22 h 73"/>
                <a:gd name="T42" fmla="*/ 225 w 624"/>
                <a:gd name="T43" fmla="*/ 22 h 73"/>
                <a:gd name="T44" fmla="*/ 263 w 624"/>
                <a:gd name="T45" fmla="*/ 17 h 73"/>
                <a:gd name="T46" fmla="*/ 323 w 624"/>
                <a:gd name="T47" fmla="*/ 17 h 73"/>
                <a:gd name="T48" fmla="*/ 361 w 624"/>
                <a:gd name="T49" fmla="*/ 11 h 73"/>
                <a:gd name="T50" fmla="*/ 428 w 624"/>
                <a:gd name="T51" fmla="*/ 11 h 73"/>
                <a:gd name="T52" fmla="*/ 458 w 624"/>
                <a:gd name="T53" fmla="*/ 6 h 73"/>
                <a:gd name="T54" fmla="*/ 526 w 624"/>
                <a:gd name="T55" fmla="*/ 6 h 73"/>
                <a:gd name="T56" fmla="*/ 556 w 624"/>
                <a:gd name="T57" fmla="*/ 0 h 73"/>
                <a:gd name="T58" fmla="*/ 564 w 624"/>
                <a:gd name="T59" fmla="*/ 0 h 73"/>
                <a:gd name="T60" fmla="*/ 579 w 624"/>
                <a:gd name="T61" fmla="*/ 6 h 73"/>
                <a:gd name="T62" fmla="*/ 586 w 624"/>
                <a:gd name="T63" fmla="*/ 6 h 73"/>
                <a:gd name="T64" fmla="*/ 594 w 624"/>
                <a:gd name="T65" fmla="*/ 11 h 73"/>
                <a:gd name="T66" fmla="*/ 601 w 624"/>
                <a:gd name="T67" fmla="*/ 11 h 73"/>
                <a:gd name="T68" fmla="*/ 624 w 624"/>
                <a:gd name="T69" fmla="*/ 28 h 7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24"/>
                <a:gd name="T106" fmla="*/ 0 h 73"/>
                <a:gd name="T107" fmla="*/ 624 w 624"/>
                <a:gd name="T108" fmla="*/ 73 h 7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43" name="Freeform 169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>
                <a:gd name="T0" fmla="*/ 331 w 331"/>
                <a:gd name="T1" fmla="*/ 40 h 62"/>
                <a:gd name="T2" fmla="*/ 316 w 331"/>
                <a:gd name="T3" fmla="*/ 51 h 62"/>
                <a:gd name="T4" fmla="*/ 301 w 331"/>
                <a:gd name="T5" fmla="*/ 51 h 62"/>
                <a:gd name="T6" fmla="*/ 286 w 331"/>
                <a:gd name="T7" fmla="*/ 57 h 62"/>
                <a:gd name="T8" fmla="*/ 136 w 331"/>
                <a:gd name="T9" fmla="*/ 57 h 62"/>
                <a:gd name="T10" fmla="*/ 113 w 331"/>
                <a:gd name="T11" fmla="*/ 62 h 62"/>
                <a:gd name="T12" fmla="*/ 45 w 331"/>
                <a:gd name="T13" fmla="*/ 62 h 62"/>
                <a:gd name="T14" fmla="*/ 30 w 331"/>
                <a:gd name="T15" fmla="*/ 57 h 62"/>
                <a:gd name="T16" fmla="*/ 8 w 331"/>
                <a:gd name="T17" fmla="*/ 57 h 62"/>
                <a:gd name="T18" fmla="*/ 8 w 331"/>
                <a:gd name="T19" fmla="*/ 51 h 62"/>
                <a:gd name="T20" fmla="*/ 0 w 331"/>
                <a:gd name="T21" fmla="*/ 40 h 62"/>
                <a:gd name="T22" fmla="*/ 0 w 331"/>
                <a:gd name="T23" fmla="*/ 28 h 62"/>
                <a:gd name="T24" fmla="*/ 15 w 331"/>
                <a:gd name="T25" fmla="*/ 23 h 62"/>
                <a:gd name="T26" fmla="*/ 38 w 331"/>
                <a:gd name="T27" fmla="*/ 23 h 62"/>
                <a:gd name="T28" fmla="*/ 53 w 331"/>
                <a:gd name="T29" fmla="*/ 17 h 62"/>
                <a:gd name="T30" fmla="*/ 68 w 331"/>
                <a:gd name="T31" fmla="*/ 23 h 62"/>
                <a:gd name="T32" fmla="*/ 83 w 331"/>
                <a:gd name="T33" fmla="*/ 23 h 62"/>
                <a:gd name="T34" fmla="*/ 98 w 331"/>
                <a:gd name="T35" fmla="*/ 17 h 62"/>
                <a:gd name="T36" fmla="*/ 151 w 331"/>
                <a:gd name="T37" fmla="*/ 17 h 62"/>
                <a:gd name="T38" fmla="*/ 173 w 331"/>
                <a:gd name="T39" fmla="*/ 11 h 62"/>
                <a:gd name="T40" fmla="*/ 233 w 331"/>
                <a:gd name="T41" fmla="*/ 11 h 62"/>
                <a:gd name="T42" fmla="*/ 256 w 331"/>
                <a:gd name="T43" fmla="*/ 6 h 62"/>
                <a:gd name="T44" fmla="*/ 271 w 331"/>
                <a:gd name="T45" fmla="*/ 0 h 62"/>
                <a:gd name="T46" fmla="*/ 293 w 331"/>
                <a:gd name="T47" fmla="*/ 0 h 62"/>
                <a:gd name="T48" fmla="*/ 316 w 331"/>
                <a:gd name="T49" fmla="*/ 17 h 62"/>
                <a:gd name="T50" fmla="*/ 324 w 331"/>
                <a:gd name="T51" fmla="*/ 28 h 62"/>
                <a:gd name="T52" fmla="*/ 324 w 331"/>
                <a:gd name="T53" fmla="*/ 34 h 62"/>
                <a:gd name="T54" fmla="*/ 331 w 331"/>
                <a:gd name="T55" fmla="*/ 40 h 6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31"/>
                <a:gd name="T85" fmla="*/ 0 h 62"/>
                <a:gd name="T86" fmla="*/ 331 w 331"/>
                <a:gd name="T87" fmla="*/ 62 h 6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03594" name="Object 170"/>
          <p:cNvGraphicFramePr>
            <a:graphicFrameLocks noChangeAspect="1"/>
          </p:cNvGraphicFramePr>
          <p:nvPr/>
        </p:nvGraphicFramePr>
        <p:xfrm>
          <a:off x="0" y="762000"/>
          <a:ext cx="3276600" cy="2239963"/>
        </p:xfrm>
        <a:graphic>
          <a:graphicData uri="http://schemas.openxmlformats.org/presentationml/2006/ole">
            <p:oleObj spid="_x0000_s7170" name="Clip" r:id="rId4" imgW="807120" imgH="503640" progId="">
              <p:embed/>
            </p:oleObj>
          </a:graphicData>
        </a:graphic>
      </p:graphicFrame>
      <p:pic>
        <p:nvPicPr>
          <p:cNvPr id="7174" name="Picture 17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800600"/>
            <a:ext cx="1606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172" descr="xmascandle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3800" y="5257800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3597" name="Object 173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7171" name="Clip" r:id="rId7" imgW="1999440" imgH="1831320" progId="">
              <p:embed/>
            </p:oleObj>
          </a:graphicData>
        </a:graphic>
      </p:graphicFrame>
      <p:sp>
        <p:nvSpPr>
          <p:cNvPr id="103598" name="WordArt 174"/>
          <p:cNvSpPr>
            <a:spLocks noChangeArrowheads="1" noChangeShapeType="1" noTextEdit="1"/>
          </p:cNvSpPr>
          <p:nvPr/>
        </p:nvSpPr>
        <p:spPr bwMode="auto">
          <a:xfrm>
            <a:off x="2590800" y="2895600"/>
            <a:ext cx="3998913" cy="1346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VNI-Revue"/>
              </a:rPr>
              <a:t>HAÙT</a:t>
            </a:r>
          </a:p>
        </p:txBody>
      </p:sp>
      <p:pic>
        <p:nvPicPr>
          <p:cNvPr id="103599" name="Picture 175" descr="F9849DCFA90C473196ECD16214E7700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flipH="1">
            <a:off x="5562600" y="0"/>
            <a:ext cx="3124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10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3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3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35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3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3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3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9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5105400"/>
            <a:ext cx="1606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xmascandle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5257800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2050" name="Clip" r:id="rId6" imgW="1999440" imgH="1831320" progId="">
              <p:embed/>
            </p:oleObj>
          </a:graphicData>
        </a:graphic>
      </p:graphicFrame>
      <p:sp>
        <p:nvSpPr>
          <p:cNvPr id="87048" name="Rectangle 8"/>
          <p:cNvSpPr>
            <a:spLocks noChangeArrowheads="1"/>
          </p:cNvSpPr>
          <p:nvPr/>
        </p:nvSpPr>
        <p:spPr bwMode="auto">
          <a:xfrm>
            <a:off x="685800" y="1676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en-US" altLang="ja-JP" sz="48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charset="-128"/>
                <a:sym typeface="Wingdings" pitchFamily="2" charset="2"/>
              </a:rPr>
              <a:t></a:t>
            </a:r>
            <a:r>
              <a:rPr 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>
                <a:solidFill>
                  <a:srgbClr val="008000"/>
                </a:solidFill>
              </a:rPr>
              <a:t>Nhà Nguyễn ra đời trong hoàn cảnh nào ?</a:t>
            </a:r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838200" y="2743200"/>
            <a:ext cx="7696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en-US" altLang="ja-JP" sz="48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ＭＳ Ｐゴシック" charset="-128"/>
                <a:sym typeface="Wingdings" pitchFamily="2" charset="2"/>
              </a:rPr>
              <a:t></a:t>
            </a:r>
            <a:r>
              <a:rPr lang="en-US" sz="30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b="1">
                <a:solidFill>
                  <a:srgbClr val="990000"/>
                </a:solidFill>
              </a:rPr>
              <a:t>Những chi tiết nào cho thấy các vua Nhà Nguyễn không chịu chia sẻ quyền hành cho bất cứ ai và kiên quyết bảo vệ ngai vàng của mình?</a:t>
            </a:r>
          </a:p>
        </p:txBody>
      </p:sp>
      <p:sp>
        <p:nvSpPr>
          <p:cNvPr id="87050" name="WordArt 10"/>
          <p:cNvSpPr>
            <a:spLocks noChangeArrowheads="1" noChangeShapeType="1" noTextEdit="1"/>
          </p:cNvSpPr>
          <p:nvPr/>
        </p:nvSpPr>
        <p:spPr bwMode="auto">
          <a:xfrm>
            <a:off x="2209800" y="685800"/>
            <a:ext cx="1828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BottomRight"/>
              <a:lightRig rig="legacyFlat3" dir="b"/>
            </a:scene3d>
            <a:sp3d extrusionH="176200" prstMaterial="legacyMatte">
              <a:extrusionClr>
                <a:srgbClr val="99CCFF"/>
              </a:extrusionClr>
            </a:sp3d>
          </a:bodyPr>
          <a:lstStyle/>
          <a:p>
            <a:pPr algn="ctr"/>
            <a:r>
              <a:rPr lang="en-US" sz="2400" kern="10">
                <a:ln w="9525">
                  <a:round/>
                  <a:headEnd/>
                  <a:tailEnd/>
                </a:ln>
                <a:solidFill>
                  <a:srgbClr val="006600"/>
                </a:solidFill>
                <a:latin typeface="VNI-Revue"/>
              </a:rPr>
              <a:t>Kieåm tra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2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70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20"/>
                            </p:stCondLst>
                            <p:childTnLst>
                              <p:par>
                                <p:cTn id="2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10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8" grpId="0"/>
      <p:bldP spid="87049" grpId="0"/>
      <p:bldP spid="870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 descr="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5105400"/>
            <a:ext cx="1606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xmascandle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5257800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4453" name="Object 5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3074" name="Clip" r:id="rId6" imgW="1999440" imgH="1831320" progId="">
              <p:embed/>
            </p:oleObj>
          </a:graphicData>
        </a:graphic>
      </p:graphicFrame>
      <p:sp>
        <p:nvSpPr>
          <p:cNvPr id="104454" name="WordArt 6"/>
          <p:cNvSpPr>
            <a:spLocks noChangeArrowheads="1" noChangeShapeType="1" noTextEdit="1"/>
          </p:cNvSpPr>
          <p:nvPr/>
        </p:nvSpPr>
        <p:spPr bwMode="auto">
          <a:xfrm>
            <a:off x="457200" y="1600200"/>
            <a:ext cx="8229600" cy="3886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1218930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VNI-Revue"/>
              </a:rPr>
              <a:t>Toång keát </a:t>
            </a:r>
          </a:p>
        </p:txBody>
      </p:sp>
      <p:sp>
        <p:nvSpPr>
          <p:cNvPr id="104455" name="WordArt 7"/>
          <p:cNvSpPr>
            <a:spLocks noChangeArrowheads="1" noChangeShapeType="1" noTextEdit="1"/>
          </p:cNvSpPr>
          <p:nvPr/>
        </p:nvSpPr>
        <p:spPr bwMode="auto">
          <a:xfrm>
            <a:off x="2057400" y="228600"/>
            <a:ext cx="5500688" cy="990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FF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VNI-Revue"/>
              </a:rPr>
              <a:t> 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VNI-Revue"/>
              </a:rPr>
              <a:t>Lòch söû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20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nimBg="1"/>
      <p:bldP spid="1044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305800" cy="685800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tint val="15686"/>
                  <a:invGamma/>
                </a:srgbClr>
              </a:gs>
              <a:gs pos="50000">
                <a:srgbClr val="FFFF00"/>
              </a:gs>
              <a:gs pos="100000">
                <a:srgbClr val="FFFF00">
                  <a:gamma/>
                  <a:tint val="15686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      </a:t>
            </a:r>
            <a:r>
              <a:rPr lang="en-US" sz="2800" b="1">
                <a:solidFill>
                  <a:srgbClr val="990000"/>
                </a:solidFill>
                <a:latin typeface="VNI-Times" pitchFamily="2" charset="0"/>
              </a:rPr>
              <a:t>Hoaït ñoäng 1 :     Nhoùm 6</a:t>
            </a:r>
            <a:endParaRPr lang="en-US" sz="2800" b="1">
              <a:solidFill>
                <a:schemeClr val="tx2"/>
              </a:solidFill>
              <a:latin typeface="VNI-Times" pitchFamily="2" charset="0"/>
            </a:endParaRPr>
          </a:p>
        </p:txBody>
      </p:sp>
      <p:pic>
        <p:nvPicPr>
          <p:cNvPr id="113668" name="Picture 4" descr="Bullet-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609600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609600" y="16764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endParaRPr lang="en-US" sz="2800" b="1">
              <a:solidFill>
                <a:srgbClr val="0033CC"/>
              </a:solidFill>
              <a:latin typeface="VNI-Times" pitchFamily="2" charset="0"/>
            </a:endParaRPr>
          </a:p>
        </p:txBody>
      </p:sp>
      <p:pic>
        <p:nvPicPr>
          <p:cNvPr id="4103" name="Picture 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800600"/>
            <a:ext cx="16065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7" descr="xmascandles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3800" y="5257800"/>
            <a:ext cx="18954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3672" name="Object 8"/>
          <p:cNvGraphicFramePr>
            <a:graphicFrameLocks noChangeAspect="1"/>
          </p:cNvGraphicFramePr>
          <p:nvPr/>
        </p:nvGraphicFramePr>
        <p:xfrm>
          <a:off x="6819900" y="3581400"/>
          <a:ext cx="2324100" cy="3276600"/>
        </p:xfrm>
        <a:graphic>
          <a:graphicData uri="http://schemas.openxmlformats.org/presentationml/2006/ole">
            <p:oleObj spid="_x0000_s4098" name="Clip" r:id="rId7" imgW="1999440" imgH="1831320" progId="">
              <p:embed/>
            </p:oleObj>
          </a:graphicData>
        </a:graphic>
      </p:graphicFrame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457200" y="1066800"/>
            <a:ext cx="7696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Char char="v"/>
            </a:pPr>
            <a:r>
              <a:rPr lang="en-US" sz="2800" b="1" u="sng">
                <a:solidFill>
                  <a:srgbClr val="FF3300"/>
                </a:solidFill>
                <a:latin typeface="VNI-Times" pitchFamily="2" charset="0"/>
              </a:rPr>
              <a:t>YC HS ñieàn vaøo baûng toång keát sau cho ñuùng .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60"/>
                            </p:stCondLst>
                            <p:childTnLst>
                              <p:par>
                                <p:cTn id="1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6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3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3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36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360"/>
                            </p:stCondLst>
                            <p:childTnLst>
                              <p:par>
                                <p:cTn id="30" presetID="27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3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36" name="Group 32"/>
          <p:cNvGraphicFramePr>
            <a:graphicFrameLocks noGrp="1"/>
          </p:cNvGraphicFramePr>
          <p:nvPr/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1600200"/>
                <a:gridCol w="1981200"/>
                <a:gridCol w="2749550"/>
                <a:gridCol w="281305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9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228600" y="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000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sz="20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98333" name="Rectangle 29"/>
          <p:cNvSpPr>
            <a:spLocks noChangeArrowheads="1"/>
          </p:cNvSpPr>
          <p:nvPr/>
        </p:nvSpPr>
        <p:spPr bwMode="auto">
          <a:xfrm>
            <a:off x="1828800" y="0"/>
            <a:ext cx="1447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000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98334" name="Rectangle 30"/>
          <p:cNvSpPr>
            <a:spLocks noChangeArrowheads="1"/>
          </p:cNvSpPr>
          <p:nvPr/>
        </p:nvSpPr>
        <p:spPr bwMode="auto">
          <a:xfrm>
            <a:off x="3657600" y="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000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sz="20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98335" name="Rectangle 31"/>
          <p:cNvSpPr>
            <a:spLocks noChangeArrowheads="1"/>
          </p:cNvSpPr>
          <p:nvPr/>
        </p:nvSpPr>
        <p:spPr bwMode="auto">
          <a:xfrm>
            <a:off x="6248400" y="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000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sz="2000" b="1">
              <a:solidFill>
                <a:srgbClr val="000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8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8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8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8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8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8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8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8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45" name="Group 49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9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6520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6521" name="Rectangle 25"/>
          <p:cNvSpPr>
            <a:spLocks noChangeArrowheads="1"/>
          </p:cNvSpPr>
          <p:nvPr/>
        </p:nvSpPr>
        <p:spPr bwMode="auto">
          <a:xfrm>
            <a:off x="1143000" y="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22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6523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000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sz="2000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6528" name="Rectangle 32"/>
          <p:cNvSpPr>
            <a:spLocks noChangeArrowheads="1"/>
          </p:cNvSpPr>
          <p:nvPr/>
        </p:nvSpPr>
        <p:spPr bwMode="auto">
          <a:xfrm>
            <a:off x="0" y="838200"/>
            <a:ext cx="990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Buoåi ñaàu döïng nöôùc vaø giöõ nöôùc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30" name="Rectangle 34"/>
          <p:cNvSpPr>
            <a:spLocks noChangeArrowheads="1"/>
          </p:cNvSpPr>
          <p:nvPr/>
        </p:nvSpPr>
        <p:spPr bwMode="auto">
          <a:xfrm>
            <a:off x="1143000" y="9144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Khoaûng 700 naêm TCN ñeán naêm 179 TCN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31" name="Rectangle 35"/>
          <p:cNvSpPr>
            <a:spLocks noChangeArrowheads="1"/>
          </p:cNvSpPr>
          <p:nvPr/>
        </p:nvSpPr>
        <p:spPr bwMode="auto">
          <a:xfrm>
            <a:off x="2514600" y="7620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Caùc vua Huøngnöôùc Vaên Lang ñoùng ñoâ ôû Phong Chaâu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32" name="Rectangle 36"/>
          <p:cNvSpPr>
            <a:spLocks noChangeArrowheads="1"/>
          </p:cNvSpPr>
          <p:nvPr/>
        </p:nvSpPr>
        <p:spPr bwMode="auto">
          <a:xfrm>
            <a:off x="5486400" y="762000"/>
            <a:ext cx="365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Hình thaønh ñaát nöôùc vôùi phong tuïc taäp quaùn rieâng</a:t>
            </a: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33" name="Rectangle 37"/>
          <p:cNvSpPr>
            <a:spLocks noChangeArrowheads="1"/>
          </p:cNvSpPr>
          <p:nvPr/>
        </p:nvSpPr>
        <p:spPr bwMode="auto">
          <a:xfrm>
            <a:off x="2514600" y="2057400"/>
            <a:ext cx="2895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An Döông Vöông , nöôùc AÂu Laïc , ñoùng ñoâ ôû Coå Loa.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34" name="Rectangle 38"/>
          <p:cNvSpPr>
            <a:spLocks noChangeArrowheads="1"/>
          </p:cNvSpPr>
          <p:nvPr/>
        </p:nvSpPr>
        <p:spPr bwMode="auto">
          <a:xfrm>
            <a:off x="5410200" y="1676400"/>
            <a:ext cx="3733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Ñaït ñöôïc nhieàu thaønh töïu nhö ñuùc ñoàng ( troáng ñoàng) , xaây thaønh Coå Loa.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46" name="Rectangle 50"/>
          <p:cNvSpPr>
            <a:spLocks noChangeArrowheads="1"/>
          </p:cNvSpPr>
          <p:nvPr/>
        </p:nvSpPr>
        <p:spPr bwMode="auto">
          <a:xfrm>
            <a:off x="0" y="3505200"/>
            <a:ext cx="99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Hôn 1000 naêm ñaáu tranh giaønh laïi ñoäc laäp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47" name="Rectangle 51"/>
          <p:cNvSpPr>
            <a:spLocks noChangeArrowheads="1"/>
          </p:cNvSpPr>
          <p:nvPr/>
        </p:nvSpPr>
        <p:spPr bwMode="auto">
          <a:xfrm>
            <a:off x="1066800" y="35052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Töø naêm 179 TCNñeán naêm 938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48" name="Rectangle 52"/>
          <p:cNvSpPr>
            <a:spLocks noChangeArrowheads="1"/>
          </p:cNvSpPr>
          <p:nvPr/>
        </p:nvSpPr>
        <p:spPr bwMode="auto">
          <a:xfrm>
            <a:off x="2438400" y="3810000"/>
            <a:ext cx="320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Caùc trieàu ñaïi Trung Quoác thay nhau thoáng trò nöôùc ta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49" name="Rectangle 53"/>
          <p:cNvSpPr>
            <a:spLocks noChangeArrowheads="1"/>
          </p:cNvSpPr>
          <p:nvPr/>
        </p:nvSpPr>
        <p:spPr bwMode="auto">
          <a:xfrm>
            <a:off x="5486400" y="3200400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Hôn1000 naêm nhaân daân ta anh duõng ñaáu tranh 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50" name="Rectangle 54"/>
          <p:cNvSpPr>
            <a:spLocks noChangeArrowheads="1"/>
          </p:cNvSpPr>
          <p:nvPr/>
        </p:nvSpPr>
        <p:spPr bwMode="auto">
          <a:xfrm>
            <a:off x="5410200" y="3962400"/>
            <a:ext cx="373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Coù nhieàu nhaân vaät vaø cuoäc khôûi nghóa tieâu bieåu nhö : Hai Baø Tröng , Baø Trieäu , Lyù Boân …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6551" name="Rectangle 55"/>
          <p:cNvSpPr>
            <a:spLocks noChangeArrowheads="1"/>
          </p:cNvSpPr>
          <p:nvPr/>
        </p:nvSpPr>
        <p:spPr bwMode="auto">
          <a:xfrm>
            <a:off x="5486400" y="5410200"/>
            <a:ext cx="3657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Vôùi chieán thaéng Baïch Ñaèng 938 , Ngoâ Quyeàn giaønh laïi ñoäc laäp cho ñaát nöôùc ta  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6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6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6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6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6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6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6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6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6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6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6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6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6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6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6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0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106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06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06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06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06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6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6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6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06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0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0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6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106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28" grpId="0"/>
      <p:bldP spid="106530" grpId="0"/>
      <p:bldP spid="106531" grpId="0"/>
      <p:bldP spid="106532" grpId="0"/>
      <p:bldP spid="106533" grpId="0"/>
      <p:bldP spid="106534" grpId="0"/>
      <p:bldP spid="106546" grpId="0"/>
      <p:bldP spid="106547" grpId="0"/>
      <p:bldP spid="106548" grpId="0"/>
      <p:bldP spid="106549" grpId="0"/>
      <p:bldP spid="106550" grpId="0"/>
      <p:bldP spid="1065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760" name="Group 48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5736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5737" name="Rectangle 25"/>
          <p:cNvSpPr>
            <a:spLocks noChangeArrowheads="1"/>
          </p:cNvSpPr>
          <p:nvPr/>
        </p:nvSpPr>
        <p:spPr bwMode="auto">
          <a:xfrm>
            <a:off x="114300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38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5739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5740" name="Rectangle 28"/>
          <p:cNvSpPr>
            <a:spLocks noChangeArrowheads="1"/>
          </p:cNvSpPr>
          <p:nvPr/>
        </p:nvSpPr>
        <p:spPr bwMode="auto">
          <a:xfrm>
            <a:off x="0" y="1752600"/>
            <a:ext cx="990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Buoåi ñaàu ñoäc laäp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41" name="Rectangle 29"/>
          <p:cNvSpPr>
            <a:spLocks noChangeArrowheads="1"/>
          </p:cNvSpPr>
          <p:nvPr/>
        </p:nvSpPr>
        <p:spPr bwMode="auto">
          <a:xfrm>
            <a:off x="1066800" y="1752600"/>
            <a:ext cx="1371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Töø 938 ñeán naêm 1009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42" name="Rectangle 30"/>
          <p:cNvSpPr>
            <a:spLocks noChangeArrowheads="1"/>
          </p:cNvSpPr>
          <p:nvPr/>
        </p:nvSpPr>
        <p:spPr bwMode="auto">
          <a:xfrm>
            <a:off x="2514600" y="1066800"/>
            <a:ext cx="297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Nhaø Ngoâ ñoùng ñoâ ôû Coå Loa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43" name="Rectangle 31"/>
          <p:cNvSpPr>
            <a:spLocks noChangeArrowheads="1"/>
          </p:cNvSpPr>
          <p:nvPr/>
        </p:nvSpPr>
        <p:spPr bwMode="auto">
          <a:xfrm>
            <a:off x="5638800" y="9906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Sau ngaøy ñoäc laäp , nhaø nöôùc ñaàu tieân ñaõ ñöôïc xaây döïng </a:t>
            </a: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44" name="Rectangle 32"/>
          <p:cNvSpPr>
            <a:spLocks noChangeArrowheads="1"/>
          </p:cNvSpPr>
          <p:nvPr/>
        </p:nvSpPr>
        <p:spPr bwMode="auto">
          <a:xfrm>
            <a:off x="5410200" y="2057400"/>
            <a:ext cx="3733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Khi Ngoâ Quyeàn maát , ñaát nöôùc laâm vaøo thôøi kì loaïn 12 söù quaân , Ñinh Boä Lónh deïp loaïn thoáng nhaát ñaát nöôùc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b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</a:b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/>
            </a:r>
            <a:b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</a:b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51" name="Rectangle 39"/>
          <p:cNvSpPr>
            <a:spLocks noChangeArrowheads="1"/>
          </p:cNvSpPr>
          <p:nvPr/>
        </p:nvSpPr>
        <p:spPr bwMode="auto">
          <a:xfrm>
            <a:off x="2514600" y="2133600"/>
            <a:ext cx="3276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Nhaø Ñinh , nöôùc Ñaïi Coà Vieät , ñoùng ñoâ ôû Hoa Lö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52" name="Rectangle 40"/>
          <p:cNvSpPr>
            <a:spLocks noChangeArrowheads="1"/>
          </p:cNvSpPr>
          <p:nvPr/>
        </p:nvSpPr>
        <p:spPr bwMode="auto">
          <a:xfrm>
            <a:off x="2438400" y="3886200"/>
            <a:ext cx="304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Nhaø Tieàn Leâ,  nöôùc Ñaïi Coà Vieät , Kinh ñoâ ôû Hoa Lö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5753" name="Rectangle 41"/>
          <p:cNvSpPr>
            <a:spLocks noChangeArrowheads="1"/>
          </p:cNvSpPr>
          <p:nvPr/>
        </p:nvSpPr>
        <p:spPr bwMode="auto">
          <a:xfrm>
            <a:off x="5410200" y="3810000"/>
            <a:ext cx="3733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Ñinh Boä Lónh maát , quaân Toáng keùo sang xaâm löôïc nöôùc ta . Leâ Hoaøn leân ngoâi laõnh ñaïo nhaân daân ñaùnh tan quaân Toáng xaâm löôïc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b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</a:b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/>
            </a:r>
            <a:b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</a:b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5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5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5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57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5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5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5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5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57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57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5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5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157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1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0" dur="2000"/>
                                        <p:tgtEl>
                                          <p:spTgt spid="115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40" grpId="0"/>
      <p:bldP spid="115741" grpId="0"/>
      <p:bldP spid="115742" grpId="0"/>
      <p:bldP spid="115743" grpId="0"/>
      <p:bldP spid="115744" grpId="0"/>
      <p:bldP spid="115751" grpId="0"/>
      <p:bldP spid="115752" grpId="0"/>
      <p:bldP spid="1157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569" name="Group 49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44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7545" name="Rectangle 25"/>
          <p:cNvSpPr>
            <a:spLocks noChangeArrowheads="1"/>
          </p:cNvSpPr>
          <p:nvPr/>
        </p:nvSpPr>
        <p:spPr bwMode="auto">
          <a:xfrm>
            <a:off x="114300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46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7547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07554" name="Rectangle 34"/>
          <p:cNvSpPr>
            <a:spLocks noChangeArrowheads="1"/>
          </p:cNvSpPr>
          <p:nvPr/>
        </p:nvSpPr>
        <p:spPr bwMode="auto">
          <a:xfrm>
            <a:off x="0" y="762000"/>
            <a:ext cx="990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Nöôùc Ñaïi Vieät thôøi Lyù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55" name="Rectangle 35"/>
          <p:cNvSpPr>
            <a:spLocks noChangeArrowheads="1"/>
          </p:cNvSpPr>
          <p:nvPr/>
        </p:nvSpPr>
        <p:spPr bwMode="auto">
          <a:xfrm>
            <a:off x="1295400" y="1905000"/>
            <a:ext cx="137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1009-1226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56" name="Rectangle 36"/>
          <p:cNvSpPr>
            <a:spLocks noChangeArrowheads="1"/>
          </p:cNvSpPr>
          <p:nvPr/>
        </p:nvSpPr>
        <p:spPr bwMode="auto">
          <a:xfrm>
            <a:off x="2819400" y="1752600"/>
            <a:ext cx="2743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Nhaø lyù , nöôùc Ñaïi Vieät , kinh ñoâ Thaêng Long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57" name="Rectangle 37"/>
          <p:cNvSpPr>
            <a:spLocks noChangeArrowheads="1"/>
          </p:cNvSpPr>
          <p:nvPr/>
        </p:nvSpPr>
        <p:spPr bwMode="auto">
          <a:xfrm>
            <a:off x="5486400" y="762000"/>
            <a:ext cx="3657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Xaây döïng ñaát nöôùc thònh vöôïng veà nhieàu maët : Kinh teá , vaên hoùa , giaùo duïc , cuoái trieàu ñaïi vua quan aên chôi xa xæ neân suy vong  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58" name="Rectangle 38"/>
          <p:cNvSpPr>
            <a:spLocks noChangeArrowheads="1"/>
          </p:cNvSpPr>
          <p:nvPr/>
        </p:nvSpPr>
        <p:spPr bwMode="auto">
          <a:xfrm>
            <a:off x="5410200" y="2819400"/>
            <a:ext cx="373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Ñaùnh tan quaân xaâm löôïc nhaø Toáng laàn thöù hai .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07559" name="Rectangle 39"/>
          <p:cNvSpPr>
            <a:spLocks noChangeArrowheads="1"/>
          </p:cNvSpPr>
          <p:nvPr/>
        </p:nvSpPr>
        <p:spPr bwMode="auto">
          <a:xfrm>
            <a:off x="5486400" y="3581400"/>
            <a:ext cx="365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Nhaân vaät lòch söû tieâu bieåu : Lyù Coâng Uaån , Lyù Thöôøng Kieät …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7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7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7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75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7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7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7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7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7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7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7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7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7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7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7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7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7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0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07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07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07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54" grpId="0"/>
      <p:bldP spid="107555" grpId="0"/>
      <p:bldP spid="107556" grpId="0"/>
      <p:bldP spid="107557" grpId="0"/>
      <p:bldP spid="107558" grpId="0"/>
      <p:bldP spid="1075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84" name="Group 48"/>
          <p:cNvGraphicFramePr>
            <a:graphicFrameLocks noGrp="1"/>
          </p:cNvGraphicFramePr>
          <p:nvPr/>
        </p:nvGraphicFramePr>
        <p:xfrm>
          <a:off x="-76200" y="0"/>
          <a:ext cx="9220200" cy="6858001"/>
        </p:xfrm>
        <a:graphic>
          <a:graphicData uri="http://schemas.openxmlformats.org/drawingml/2006/table">
            <a:tbl>
              <a:tblPr/>
              <a:tblGrid>
                <a:gridCol w="1143000"/>
                <a:gridCol w="1447800"/>
                <a:gridCol w="2971800"/>
                <a:gridCol w="3657600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760" name="Rectangle 24"/>
          <p:cNvSpPr>
            <a:spLocks noChangeArrowheads="1"/>
          </p:cNvSpPr>
          <p:nvPr/>
        </p:nvSpPr>
        <p:spPr bwMode="auto">
          <a:xfrm>
            <a:off x="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Giai ñoaïn lòch söû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6761" name="Rectangle 25"/>
          <p:cNvSpPr>
            <a:spLocks noChangeArrowheads="1"/>
          </p:cNvSpPr>
          <p:nvPr/>
        </p:nvSpPr>
        <p:spPr bwMode="auto">
          <a:xfrm>
            <a:off x="1143000" y="0"/>
            <a:ext cx="106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Thôøi gian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2" name="Rectangle 26"/>
          <p:cNvSpPr>
            <a:spLocks noChangeArrowheads="1"/>
          </p:cNvSpPr>
          <p:nvPr/>
        </p:nvSpPr>
        <p:spPr bwMode="auto">
          <a:xfrm>
            <a:off x="2590800" y="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ñaïi trò vì – Teân nöôùc – Kinh ñoâ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6763" name="Rectangle 27"/>
          <p:cNvSpPr>
            <a:spLocks noChangeArrowheads="1"/>
          </p:cNvSpPr>
          <p:nvPr/>
        </p:nvSpPr>
        <p:spPr bwMode="auto">
          <a:xfrm>
            <a:off x="5562600" y="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b="1">
                <a:solidFill>
                  <a:srgbClr val="FF33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Noäi dung cô baûn , nhaân vaät lòch söû tieâu bieåu</a:t>
            </a:r>
            <a:endParaRPr lang="en-US" b="1">
              <a:solidFill>
                <a:srgbClr val="FF3300"/>
              </a:solidFill>
              <a:latin typeface="VNI-Times" pitchFamily="2" charset="0"/>
            </a:endParaRPr>
          </a:p>
        </p:txBody>
      </p:sp>
      <p:sp>
        <p:nvSpPr>
          <p:cNvPr id="116764" name="Rectangle 28"/>
          <p:cNvSpPr>
            <a:spLocks noChangeArrowheads="1"/>
          </p:cNvSpPr>
          <p:nvPr/>
        </p:nvSpPr>
        <p:spPr bwMode="auto">
          <a:xfrm>
            <a:off x="0" y="838200"/>
            <a:ext cx="990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Nöôùc Ñaïi Vieät thôøi Traàn 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5" name="Rectangle 29"/>
          <p:cNvSpPr>
            <a:spLocks noChangeArrowheads="1"/>
          </p:cNvSpPr>
          <p:nvPr/>
        </p:nvSpPr>
        <p:spPr bwMode="auto">
          <a:xfrm>
            <a:off x="1143000" y="15240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1226-1400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6" name="Rectangle 30"/>
          <p:cNvSpPr>
            <a:spLocks noChangeArrowheads="1"/>
          </p:cNvSpPr>
          <p:nvPr/>
        </p:nvSpPr>
        <p:spPr bwMode="auto">
          <a:xfrm>
            <a:off x="2514600" y="16002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Trieàu Traàn , nöôùc Ñaïi Vieät , kinh ñoâ Thaêng Long 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7" name="Rectangle 31"/>
          <p:cNvSpPr>
            <a:spLocks noChangeArrowheads="1"/>
          </p:cNvSpPr>
          <p:nvPr/>
        </p:nvSpPr>
        <p:spPr bwMode="auto">
          <a:xfrm>
            <a:off x="5334000" y="990600"/>
            <a:ext cx="3810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Tieáp tuïc xaây döïng ñaát nöôùc , ñaëc bieät chuù troïng ñeán ñaép ñeâ., phaùt</a:t>
            </a: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trieån noâng nghieäp.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8" name="Rectangle 32"/>
          <p:cNvSpPr>
            <a:spLocks noChangeArrowheads="1"/>
          </p:cNvSpPr>
          <p:nvPr/>
        </p:nvSpPr>
        <p:spPr bwMode="auto">
          <a:xfrm>
            <a:off x="5410200" y="2438400"/>
            <a:ext cx="3733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Ñaùnh baïi quaân xaâm löôïc Moâng –nguyeân .</a:t>
            </a:r>
            <a:r>
              <a:rPr lang="en-US" altLang="ja-JP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 </a:t>
            </a: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69" name="Rectangle 33"/>
          <p:cNvSpPr>
            <a:spLocks noChangeArrowheads="1"/>
          </p:cNvSpPr>
          <p:nvPr/>
        </p:nvSpPr>
        <p:spPr bwMode="auto">
          <a:xfrm>
            <a:off x="0" y="3505200"/>
            <a:ext cx="990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endParaRPr lang="en-US" b="1">
              <a:solidFill>
                <a:srgbClr val="008000"/>
              </a:solidFill>
              <a:latin typeface="VNI-Times" pitchFamily="2" charset="0"/>
            </a:endParaRPr>
          </a:p>
        </p:txBody>
      </p:sp>
      <p:sp>
        <p:nvSpPr>
          <p:cNvPr id="116775" name="Rectangle 39"/>
          <p:cNvSpPr>
            <a:spLocks noChangeArrowheads="1"/>
          </p:cNvSpPr>
          <p:nvPr/>
        </p:nvSpPr>
        <p:spPr bwMode="auto">
          <a:xfrm>
            <a:off x="5562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altLang="ja-JP" sz="2400" b="1">
                <a:solidFill>
                  <a:srgbClr val="008000"/>
                </a:solidFill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-</a:t>
            </a:r>
            <a:r>
              <a:rPr lang="en-US" altLang="ja-JP" sz="2400" b="1">
                <a:latin typeface="VNI-Times" pitchFamily="2" charset="0"/>
                <a:ea typeface="ＭＳ Ｐゴシック" pitchFamily="34" charset="-128"/>
                <a:sym typeface="Wingdings" pitchFamily="2" charset="2"/>
              </a:rPr>
              <a:t>Caùc nhaân vaät lòch söû tieâu bieåu : Traàn Höng Ñaïo, Traàn Quoác Toaûn…</a:t>
            </a:r>
            <a:endParaRPr lang="en-US" sz="2400" b="1">
              <a:latin typeface="VNI-Times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6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6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6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67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6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6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6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6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75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6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6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6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6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7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6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6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6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6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16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16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6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16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16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16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6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6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64" grpId="0"/>
      <p:bldP spid="116765" grpId="0"/>
      <p:bldP spid="116766" grpId="0"/>
      <p:bldP spid="116767" grpId="0"/>
      <p:bldP spid="116768" grpId="0"/>
      <p:bldP spid="116769" grpId="0"/>
      <p:bldP spid="11677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6746"/>
  <p:tag name="VIOLETTITLE" val="tổng kết lịch sử lớp 4"/>
  <p:tag name="VIOLETLESSON" val="29"/>
  <p:tag name="VIOLETCATID" val="8049777"/>
  <p:tag name="VIOLETSUBJECT" val="Lịch sử 4"/>
  <p:tag name="VIOLETAUTHORID" val="556399"/>
  <p:tag name="VIOLETAUTHORNAME" val="Nguyễn Ngọc Tùng"/>
  <p:tag name="VIOLETAUTHORAVATAR" val="no_avatar.jpg"/>
  <p:tag name="VIOLETAUTHORADDRESS" val="trường tiểu học Nguyễn Trãi - Hà Đông - Hà Nội"/>
  <p:tag name="VIOLETDATE" val="2013-05-01 08:02:29"/>
  <p:tag name="VIOLETHIT" val="306"/>
  <p:tag name="VIOLETLIKE" val="0"/>
  <p:tag name="MMPROD_NEXTUNIQUEID" val="10013"/>
  <p:tag name="MMPROD_UIDATA" val="&lt;database version=&quot;7.0&quot;&gt;&lt;object type=&quot;1&quot; unique_id=&quot;10001&quot;&gt;&lt;object type=&quot;2&quot; unique_id=&quot;10441&quot;&gt;&lt;object type=&quot;3&quot; unique_id=&quot;10442&quot;&gt;&lt;property id=&quot;20148&quot; value=&quot;5&quot;/&gt;&lt;property id=&quot;20300&quot; value=&quot;Slide 1&quot;/&gt;&lt;property id=&quot;20307&quot; value=&quot;296&quot;/&gt;&lt;/object&gt;&lt;object type=&quot;3&quot; unique_id=&quot;10443&quot;&gt;&lt;property id=&quot;20148&quot; value=&quot;5&quot;/&gt;&lt;property id=&quot;20300&quot; value=&quot;Slide 2&quot;/&gt;&lt;property id=&quot;20307&quot; value=&quot;268&quot;/&gt;&lt;/object&gt;&lt;object type=&quot;3&quot; unique_id=&quot;10444&quot;&gt;&lt;property id=&quot;20148&quot; value=&quot;5&quot;/&gt;&lt;property id=&quot;20300&quot; value=&quot;Slide 3&quot;/&gt;&lt;property id=&quot;20307&quot; value=&quot;285&quot;/&gt;&lt;/object&gt;&lt;object type=&quot;3&quot; unique_id=&quot;10445&quot;&gt;&lt;property id=&quot;20148&quot; value=&quot;5&quot;/&gt;&lt;property id=&quot;20300&quot; value=&quot;Slide 4&quot;/&gt;&lt;property id=&quot;20307&quot; value=&quot;292&quot;/&gt;&lt;/object&gt;&lt;object type=&quot;3&quot; unique_id=&quot;10446&quot;&gt;&lt;property id=&quot;20148&quot; value=&quot;5&quot;/&gt;&lt;property id=&quot;20300&quot; value=&quot;Slide 5&quot;/&gt;&lt;property id=&quot;20307&quot; value=&quot;279&quot;/&gt;&lt;/object&gt;&lt;object type=&quot;3&quot; unique_id=&quot;10447&quot;&gt;&lt;property id=&quot;20148&quot; value=&quot;5&quot;/&gt;&lt;property id=&quot;20300&quot; value=&quot;Slide 6&quot;/&gt;&lt;property id=&quot;20307&quot; value=&quot;286&quot;/&gt;&lt;/object&gt;&lt;object type=&quot;3&quot; unique_id=&quot;10448&quot;&gt;&lt;property id=&quot;20148&quot; value=&quot;5&quot;/&gt;&lt;property id=&quot;20300&quot; value=&quot;Slide 7&quot;/&gt;&lt;property id=&quot;20307&quot; value=&quot;294&quot;/&gt;&lt;/object&gt;&lt;object type=&quot;3&quot; unique_id=&quot;10449&quot;&gt;&lt;property id=&quot;20148&quot; value=&quot;5&quot;/&gt;&lt;property id=&quot;20300&quot; value=&quot;Slide 8&quot;/&gt;&lt;property id=&quot;20307&quot; value=&quot;287&quot;/&gt;&lt;/object&gt;&lt;object type=&quot;3&quot; unique_id=&quot;10450&quot;&gt;&lt;property id=&quot;20148&quot; value=&quot;5&quot;/&gt;&lt;property id=&quot;20300&quot; value=&quot;Slide 9&quot;/&gt;&lt;property id=&quot;20307&quot; value=&quot;295&quot;/&gt;&lt;/object&gt;&lt;object type=&quot;3&quot; unique_id=&quot;10451&quot;&gt;&lt;property id=&quot;20148&quot; value=&quot;5&quot;/&gt;&lt;property id=&quot;20300&quot; value=&quot;Slide 10&quot;/&gt;&lt;property id=&quot;20307&quot; value=&quot;288&quot;/&gt;&lt;/object&gt;&lt;object type=&quot;3&quot; unique_id=&quot;10452&quot;&gt;&lt;property id=&quot;20148&quot; value=&quot;5&quot;/&gt;&lt;property id=&quot;20300&quot; value=&quot;Slide 11&quot;/&gt;&lt;property id=&quot;20307&quot; value=&quot;290&quot;/&gt;&lt;/object&gt;&lt;object type=&quot;3&quot; unique_id=&quot;10453&quot;&gt;&lt;property id=&quot;20148&quot; value=&quot;5&quot;/&gt;&lt;property id=&quot;20300&quot; value=&quot;Slide 12&quot;/&gt;&lt;property id=&quot;20307&quot; value=&quot;291&quot;/&gt;&lt;/object&gt;&lt;object type=&quot;3&quot; unique_id=&quot;10454&quot;&gt;&lt;property id=&quot;20148&quot; value=&quot;5&quot;/&gt;&lt;property id=&quot;20300&quot; value=&quot;Slide 13&quot;/&gt;&lt;property id=&quot;20307&quot; value=&quot;293&quot;/&gt;&lt;/object&gt;&lt;object type=&quot;3&quot; unique_id=&quot;10455&quot;&gt;&lt;property id=&quot;20148&quot; value=&quot;5&quot;/&gt;&lt;property id=&quot;20300&quot; value=&quot;Slide 14&quot;/&gt;&lt;property id=&quot;20307&quot; value=&quot;284&quot;/&gt;&lt;/object&gt;&lt;/object&gt;&lt;object type=&quot;8&quot; unique_id=&quot;104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">
  <a:themeElements>
    <a:clrScheme name="default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defaul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163</TotalTime>
  <Words>1015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Verdana</vt:lpstr>
      <vt:lpstr>Arial</vt:lpstr>
      <vt:lpstr>Calibri</vt:lpstr>
      <vt:lpstr>ＭＳ Ｐゴシック</vt:lpstr>
      <vt:lpstr>Wingdings</vt:lpstr>
      <vt:lpstr>VNI-Times</vt:lpstr>
      <vt:lpstr>VNI-Couri</vt:lpstr>
      <vt:lpstr>default</vt:lpstr>
      <vt:lpstr>Default Design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 LIEM</dc:creator>
  <cp:lastModifiedBy>AutoBVT</cp:lastModifiedBy>
  <cp:revision>19</cp:revision>
  <cp:lastPrinted>1601-01-01T00:00:00Z</cp:lastPrinted>
  <dcterms:created xsi:type="dcterms:W3CDTF">2007-07-18T22:21:07Z</dcterms:created>
  <dcterms:modified xsi:type="dcterms:W3CDTF">2016-04-29T03:19:21Z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